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ags/tag1.xml" ContentType="application/vnd.openxmlformats-officedocument.presentationml.tag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heme/theme4.xml" ContentType="application/vnd.openxmlformats-officedocument.theme+xml"/>
  <Override PartName="/ppt/tags/tag21.xml" ContentType="application/vnd.openxmlformats-officedocument.presentationml.tags+xml"/>
  <Override PartName="/ppt/tags/tag22.xml" ContentType="application/vnd.openxmlformats-officedocument.presentationml.tags+xml"/>
  <Override PartName="/ppt/notesSlides/notesSlide1.xml" ContentType="application/vnd.openxmlformats-officedocument.presentationml.notesSlide+xml"/>
  <Override PartName="/ppt/tags/tag23.xml" ContentType="application/vnd.openxmlformats-officedocument.presentationml.tags+xml"/>
  <Override PartName="/ppt/notesSlides/notesSlide2.xml" ContentType="application/vnd.openxmlformats-officedocument.presentationml.notesSlide+xml"/>
  <Override PartName="/ppt/tags/tag24.xml" ContentType="application/vnd.openxmlformats-officedocument.presentationml.tags+xml"/>
  <Override PartName="/ppt/notesSlides/notesSlide3.xml" ContentType="application/vnd.openxmlformats-officedocument.presentationml.notesSlide+xml"/>
  <Override PartName="/ppt/tags/tag25.xml" ContentType="application/vnd.openxmlformats-officedocument.presentationml.tags+xml"/>
  <Override PartName="/ppt/notesSlides/notesSlide4.xml" ContentType="application/vnd.openxmlformats-officedocument.presentationml.notesSlide+xml"/>
  <Override PartName="/ppt/tags/tag26.xml" ContentType="application/vnd.openxmlformats-officedocument.presentationml.tags+xml"/>
  <Override PartName="/ppt/notesSlides/notesSlide5.xml" ContentType="application/vnd.openxmlformats-officedocument.presentationml.notesSlide+xml"/>
  <Override PartName="/ppt/tags/tag27.xml" ContentType="application/vnd.openxmlformats-officedocument.presentationml.tags+xml"/>
  <Override PartName="/ppt/notesSlides/notesSlide6.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7.xml" ContentType="application/vnd.openxmlformats-officedocument.presentationml.notesSlide+xml"/>
  <Override PartName="/ppt/tags/tag30.xml" ContentType="application/vnd.openxmlformats-officedocument.presentationml.tags+xml"/>
  <Override PartName="/ppt/notesSlides/notesSlide8.xml" ContentType="application/vnd.openxmlformats-officedocument.presentationml.notesSlide+xml"/>
  <Override PartName="/ppt/tags/tag31.xml" ContentType="application/vnd.openxmlformats-officedocument.presentationml.tags+xml"/>
  <Override PartName="/ppt/notesSlides/notesSlide9.xml" ContentType="application/vnd.openxmlformats-officedocument.presentationml.notesSlide+xml"/>
  <Override PartName="/ppt/tags/tag32.xml" ContentType="application/vnd.openxmlformats-officedocument.presentationml.tags+xml"/>
  <Override PartName="/ppt/notesSlides/notesSlide10.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5.xml" ContentType="application/vnd.openxmlformats-officedocument.presentationml.tags+xml"/>
  <Override PartName="/ppt/notesSlides/notesSlide15.xml" ContentType="application/vnd.openxmlformats-officedocument.presentationml.notesSlide+xml"/>
  <Override PartName="/ppt/tags/tag36.xml" ContentType="application/vnd.openxmlformats-officedocument.presentationml.tags+xml"/>
  <Override PartName="/ppt/notesSlides/notesSlide16.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9.xml" ContentType="application/vnd.openxmlformats-officedocument.presentationml.tags+xml"/>
  <Override PartName="/ppt/notesSlides/notesSlide2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94" r:id="rId5"/>
    <p:sldMasterId id="2147483789" r:id="rId6"/>
  </p:sldMasterIdLst>
  <p:notesMasterIdLst>
    <p:notesMasterId r:id="rId36"/>
  </p:notesMasterIdLst>
  <p:sldIdLst>
    <p:sldId id="256" r:id="rId7"/>
    <p:sldId id="260" r:id="rId8"/>
    <p:sldId id="358" r:id="rId9"/>
    <p:sldId id="294" r:id="rId10"/>
    <p:sldId id="352" r:id="rId11"/>
    <p:sldId id="354" r:id="rId12"/>
    <p:sldId id="288" r:id="rId13"/>
    <p:sldId id="355" r:id="rId14"/>
    <p:sldId id="299" r:id="rId15"/>
    <p:sldId id="353" r:id="rId16"/>
    <p:sldId id="279" r:id="rId17"/>
    <p:sldId id="357" r:id="rId18"/>
    <p:sldId id="269" r:id="rId19"/>
    <p:sldId id="274" r:id="rId20"/>
    <p:sldId id="283" r:id="rId21"/>
    <p:sldId id="270" r:id="rId22"/>
    <p:sldId id="359" r:id="rId23"/>
    <p:sldId id="272" r:id="rId24"/>
    <p:sldId id="271" r:id="rId25"/>
    <p:sldId id="273" r:id="rId26"/>
    <p:sldId id="276" r:id="rId27"/>
    <p:sldId id="371" r:id="rId28"/>
    <p:sldId id="265" r:id="rId29"/>
    <p:sldId id="277" r:id="rId30"/>
    <p:sldId id="278" r:id="rId31"/>
    <p:sldId id="372" r:id="rId32"/>
    <p:sldId id="368" r:id="rId33"/>
    <p:sldId id="280" r:id="rId34"/>
    <p:sldId id="37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2EBF957-E875-645C-1C0A-8D9BA2ADFB71}" name="Shannon Haughton" initials="SH" userId="S::shannon.l.haughton@gsk.com::e4df14ae-045e-4d52-8994-39eded3bb61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66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994E94-28B2-4BAB-93F2-A4472AA262E0}" v="4" dt="2023-05-03T09:28:05.171"/>
    <p1510:client id="{991D3FBE-B9D4-4EFE-B6ED-70489E69873C}" v="6" dt="2023-05-02T10:45:16.477"/>
    <p1510:client id="{BD8B51B9-3E87-4F94-B0F6-7073CD23D48C}" vWet="2" dt="2023-05-03T09:28:02.351"/>
    <p1510:client id="{F470A9DE-AFAD-496C-8351-0FB480703E09}" v="1554" vWet="1556" dt="2023-05-02T10:45:08.4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3" d="100"/>
          <a:sy n="33" d="100"/>
        </p:scale>
        <p:origin x="1076"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heme" Target="theme/theme1.xml"/><Relationship Id="rId21" Type="http://schemas.openxmlformats.org/officeDocument/2006/relationships/slide" Target="slides/slide15.xml"/><Relationship Id="rId34" Type="http://schemas.openxmlformats.org/officeDocument/2006/relationships/slide" Target="slides/slide28.xml"/><Relationship Id="rId42" Type="http://schemas.microsoft.com/office/2018/10/relationships/authors" Target="author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15BB6A-3D6B-4977-AFC6-8CFDF59F35E7}" type="datetimeFigureOut">
              <a:rPr lang="en-GB" smtClean="0"/>
              <a:t>03/05/2023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8BCA42-EE8E-4E35-84C6-8CF4F7F99107}" type="slidenum">
              <a:rPr lang="en-GB" smtClean="0"/>
              <a:t>‹#›</a:t>
            </a:fld>
            <a:endParaRPr lang="en-GB"/>
          </a:p>
        </p:txBody>
      </p:sp>
    </p:spTree>
    <p:extLst>
      <p:ext uri="{BB962C8B-B14F-4D97-AF65-F5344CB8AC3E}">
        <p14:creationId xmlns:p14="http://schemas.microsoft.com/office/powerpoint/2010/main" val="2543590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gsk.com/en-gb/products/our-product-area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kern="0">
              <a:cs typeface="Arial"/>
            </a:endParaRPr>
          </a:p>
        </p:txBody>
      </p:sp>
      <p:sp>
        <p:nvSpPr>
          <p:cNvPr id="4" name="Slide Number Placeholder 3"/>
          <p:cNvSpPr>
            <a:spLocks noGrp="1"/>
          </p:cNvSpPr>
          <p:nvPr>
            <p:ph type="sldNum" sz="quarter" idx="5"/>
          </p:nvPr>
        </p:nvSpPr>
        <p:spPr/>
        <p:txBody>
          <a:bodyPr/>
          <a:lstStyle/>
          <a:p>
            <a:fld id="{026B53C8-14E4-49A7-A1A5-3BF810B81EBE}" type="slidenum">
              <a:rPr lang="en-GB" smtClean="0"/>
              <a:pPr/>
              <a:t>3</a:t>
            </a:fld>
            <a:endParaRPr lang="en-GB"/>
          </a:p>
        </p:txBody>
      </p:sp>
    </p:spTree>
    <p:extLst>
      <p:ext uri="{BB962C8B-B14F-4D97-AF65-F5344CB8AC3E}">
        <p14:creationId xmlns:p14="http://schemas.microsoft.com/office/powerpoint/2010/main" val="40772992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cs typeface="Calibri"/>
              </a:rPr>
              <a:t>At GSK we use a variety of tools and technologies, some of which are shown on screen. We use these tools for a variety of things including storing data, running analyses, visualising the data and many more. But don’t worry if you have never used any of these tools in the past, our challenge is completely accessible just through the use of Microsoft excel, and we will provide you all the resources you need to do so. However, if you feel like you can use another tool to complete your work, for example you’re a budding python programmer, or you know a bit of SQL, as long as your results submission is as per the guidelines, feel free to explore and use other tools as you wish. </a:t>
            </a:r>
            <a:endParaRPr lang="en-GB"/>
          </a:p>
        </p:txBody>
      </p:sp>
      <p:sp>
        <p:nvSpPr>
          <p:cNvPr id="4" name="Slide Number Placeholder 3"/>
          <p:cNvSpPr>
            <a:spLocks noGrp="1"/>
          </p:cNvSpPr>
          <p:nvPr>
            <p:ph type="sldNum" sz="quarter" idx="5"/>
          </p:nvPr>
        </p:nvSpPr>
        <p:spPr/>
        <p:txBody>
          <a:bodyPr/>
          <a:lstStyle/>
          <a:p>
            <a:fld id="{026B53C8-14E4-49A7-A1A5-3BF810B81EBE}" type="slidenum">
              <a:rPr lang="en-GB" smtClean="0"/>
              <a:pPr/>
              <a:t>12</a:t>
            </a:fld>
            <a:endParaRPr lang="en-GB"/>
          </a:p>
        </p:txBody>
      </p:sp>
    </p:spTree>
    <p:extLst>
      <p:ext uri="{BB962C8B-B14F-4D97-AF65-F5344CB8AC3E}">
        <p14:creationId xmlns:p14="http://schemas.microsoft.com/office/powerpoint/2010/main" val="3270392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 now we will explain a bit about clinical trials. Before we do, does anyone want to write in the chat what they know about clinical trials already?</a:t>
            </a:r>
          </a:p>
          <a:p>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t>Clinical Trials are used to assess the effects of a new treatment on human health outcomes. Clinical trials can be used to test a variety of different things from drugs to surgical procedures and medical devices. </a:t>
            </a:r>
          </a:p>
          <a:p>
            <a:endParaRPr lang="en-US">
              <a:cs typeface="Calibri"/>
            </a:endParaRPr>
          </a:p>
        </p:txBody>
      </p:sp>
      <p:sp>
        <p:nvSpPr>
          <p:cNvPr id="4" name="Slide Number Placeholder 3"/>
          <p:cNvSpPr>
            <a:spLocks noGrp="1"/>
          </p:cNvSpPr>
          <p:nvPr>
            <p:ph type="sldNum" sz="quarter" idx="5"/>
          </p:nvPr>
        </p:nvSpPr>
        <p:spPr/>
        <p:txBody>
          <a:bodyPr/>
          <a:lstStyle/>
          <a:p>
            <a:fld id="{568BCA42-EE8E-4E35-84C6-8CF4F7F99107}" type="slidenum">
              <a:rPr lang="en-GB" smtClean="0"/>
              <a:t>13</a:t>
            </a:fld>
            <a:endParaRPr lang="en-GB"/>
          </a:p>
        </p:txBody>
      </p:sp>
    </p:spTree>
    <p:extLst>
      <p:ext uri="{BB962C8B-B14F-4D97-AF65-F5344CB8AC3E}">
        <p14:creationId xmlns:p14="http://schemas.microsoft.com/office/powerpoint/2010/main" val="2206917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In-human clinical Trials are broken down into 4 phases: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Phase 1 where a small number of usually healthy volunteers take part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Phase 2 where the drug is tested on a group of people with the condition we are treating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Phase 3 where the treatment is tested on a larger group of people with the condition, and this is compared against either a placebo or an existing treatment to compare the effects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And finally phase 4 which is not always required for every medicine but can be where the treatment safety and side effects continue to be tested while the treatment is in use over time. </a:t>
            </a:r>
          </a:p>
          <a:p>
            <a:endParaRPr lang="en-GB"/>
          </a:p>
        </p:txBody>
      </p:sp>
      <p:sp>
        <p:nvSpPr>
          <p:cNvPr id="4" name="Slide Number Placeholder 3"/>
          <p:cNvSpPr>
            <a:spLocks noGrp="1"/>
          </p:cNvSpPr>
          <p:nvPr>
            <p:ph type="sldNum" sz="quarter" idx="5"/>
          </p:nvPr>
        </p:nvSpPr>
        <p:spPr/>
        <p:txBody>
          <a:bodyPr/>
          <a:lstStyle/>
          <a:p>
            <a:fld id="{568BCA42-EE8E-4E35-84C6-8CF4F7F99107}" type="slidenum">
              <a:rPr lang="en-GB" smtClean="0"/>
              <a:t>14</a:t>
            </a:fld>
            <a:endParaRPr lang="en-GB"/>
          </a:p>
        </p:txBody>
      </p:sp>
    </p:spTree>
    <p:extLst>
      <p:ext uri="{BB962C8B-B14F-4D97-AF65-F5344CB8AC3E}">
        <p14:creationId xmlns:p14="http://schemas.microsoft.com/office/powerpoint/2010/main" val="3760838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When conducting a clinical trial the participants usually have to meet certain inclusion/exclusion criteria – also known as eligibility criteria. These allow the clinical trial to be conducted on a very specific group of participants. This allows the researchers to identify causal relationships between the treatment and the effects, rather than another factor intervening. For example if a clinical trial was being conducted on the effects of nicotine patches to aid participants in giving up smoking, but a participant was a non-smoker, we wouldn’t be able to gain meaningful insights from the trial. </a:t>
            </a:r>
          </a:p>
          <a:p>
            <a:endParaRPr lang="en-GB"/>
          </a:p>
          <a:p>
            <a:r>
              <a:rPr lang="en-GB"/>
              <a:t>Typical examples of inclusion criteria could be: </a:t>
            </a:r>
          </a:p>
          <a:p>
            <a:r>
              <a:rPr lang="en-GB"/>
              <a:t>	- An age group – for example 18-80 years of age </a:t>
            </a:r>
          </a:p>
          <a:p>
            <a:r>
              <a:rPr lang="en-GB"/>
              <a:t>	- A health condition you are trying to treat – for example chronic heart failure</a:t>
            </a:r>
          </a:p>
          <a:p>
            <a:r>
              <a:rPr lang="en-GB"/>
              <a:t>	- Male or Female</a:t>
            </a:r>
          </a:p>
          <a:p>
            <a:endParaRPr lang="en-GB"/>
          </a:p>
          <a:p>
            <a:r>
              <a:rPr lang="en-GB"/>
              <a:t>Typical examples of exclusion criteria could be:</a:t>
            </a:r>
          </a:p>
          <a:p>
            <a:r>
              <a:rPr lang="en-GB"/>
              <a:t>	- Other medical conditions than the one you are trying to treat – for example being pregnant</a:t>
            </a:r>
          </a:p>
          <a:p>
            <a:r>
              <a:rPr lang="en-GB"/>
              <a:t>	- Smokers </a:t>
            </a:r>
          </a:p>
          <a:p>
            <a:r>
              <a:rPr lang="en-GB"/>
              <a:t>	- Ethical considerations such as being a minor or unable to give consent</a:t>
            </a:r>
          </a:p>
          <a:p>
            <a:endParaRPr lang="en-GB"/>
          </a:p>
        </p:txBody>
      </p:sp>
      <p:sp>
        <p:nvSpPr>
          <p:cNvPr id="4" name="Slide Number Placeholder 3"/>
          <p:cNvSpPr>
            <a:spLocks noGrp="1"/>
          </p:cNvSpPr>
          <p:nvPr>
            <p:ph type="sldNum" sz="quarter" idx="5"/>
          </p:nvPr>
        </p:nvSpPr>
        <p:spPr/>
        <p:txBody>
          <a:bodyPr/>
          <a:lstStyle/>
          <a:p>
            <a:fld id="{568BCA42-EE8E-4E35-84C6-8CF4F7F99107}" type="slidenum">
              <a:rPr lang="en-GB" smtClean="0"/>
              <a:t>15</a:t>
            </a:fld>
            <a:endParaRPr lang="en-GB"/>
          </a:p>
        </p:txBody>
      </p:sp>
    </p:spTree>
    <p:extLst>
      <p:ext uri="{BB962C8B-B14F-4D97-AF65-F5344CB8AC3E}">
        <p14:creationId xmlns:p14="http://schemas.microsoft.com/office/powerpoint/2010/main" val="2300833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At GSK we are conducting clinical trials every day. Our focus lies in 3 main therapy areas, Vaccines, Speciality Medicines including Cancer therapies, and General Medicines which include treatment for conditions such as asthma. We currently have 69  Vaccines and Medicines in development, and have had over 20 approvals for our treatments since 2017. </a:t>
            </a:r>
          </a:p>
        </p:txBody>
      </p:sp>
      <p:sp>
        <p:nvSpPr>
          <p:cNvPr id="4" name="Slide Number Placeholder 3"/>
          <p:cNvSpPr>
            <a:spLocks noGrp="1"/>
          </p:cNvSpPr>
          <p:nvPr>
            <p:ph type="sldNum" sz="quarter" idx="5"/>
          </p:nvPr>
        </p:nvSpPr>
        <p:spPr/>
        <p:txBody>
          <a:bodyPr/>
          <a:lstStyle/>
          <a:p>
            <a:fld id="{568BCA42-EE8E-4E35-84C6-8CF4F7F99107}" type="slidenum">
              <a:rPr lang="en-GB" smtClean="0"/>
              <a:t>16</a:t>
            </a:fld>
            <a:endParaRPr lang="en-GB"/>
          </a:p>
        </p:txBody>
      </p:sp>
    </p:spTree>
    <p:extLst>
      <p:ext uri="{BB962C8B-B14F-4D97-AF65-F5344CB8AC3E}">
        <p14:creationId xmlns:p14="http://schemas.microsoft.com/office/powerpoint/2010/main" val="11073809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26B53C8-14E4-49A7-A1A5-3BF810B81EBE}" type="slidenum">
              <a:rPr lang="en-GB" smtClean="0"/>
              <a:pPr/>
              <a:t>17</a:t>
            </a:fld>
            <a:endParaRPr lang="en-GB"/>
          </a:p>
        </p:txBody>
      </p:sp>
    </p:spTree>
    <p:extLst>
      <p:ext uri="{BB962C8B-B14F-4D97-AF65-F5344CB8AC3E}">
        <p14:creationId xmlns:p14="http://schemas.microsoft.com/office/powerpoint/2010/main" val="8256573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26B53C8-14E4-49A7-A1A5-3BF810B81EBE}" type="slidenum">
              <a:rPr lang="en-GB" smtClean="0"/>
              <a:pPr/>
              <a:t>22</a:t>
            </a:fld>
            <a:endParaRPr lang="en-GB"/>
          </a:p>
        </p:txBody>
      </p:sp>
    </p:spTree>
    <p:extLst>
      <p:ext uri="{BB962C8B-B14F-4D97-AF65-F5344CB8AC3E}">
        <p14:creationId xmlns:p14="http://schemas.microsoft.com/office/powerpoint/2010/main" val="7879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a:cs typeface="Calibri"/>
              </a:rPr>
              <a:t>On the slide is a snippet of what the data will look like.</a:t>
            </a:r>
          </a:p>
          <a:p>
            <a:pPr marL="171450" indent="-171450">
              <a:buFont typeface="Arial"/>
              <a:buChar char="•"/>
            </a:pPr>
            <a:r>
              <a:rPr lang="en-US">
                <a:cs typeface="Calibri"/>
              </a:rPr>
              <a:t>Our dataset contains information on just under 2300 rows. We have records of subject sex, age, BMI, etc. Each row </a:t>
            </a:r>
            <a:r>
              <a:rPr lang="en-US" i="1">
                <a:cs typeface="Calibri"/>
              </a:rPr>
              <a:t>should </a:t>
            </a:r>
            <a:r>
              <a:rPr lang="en-US">
                <a:cs typeface="Calibri"/>
              </a:rPr>
              <a:t>represent one subject (hint: check for duplicates).</a:t>
            </a:r>
          </a:p>
          <a:p>
            <a:pPr marL="171450" indent="-171450">
              <a:buFont typeface="Arial"/>
              <a:buChar char="•"/>
            </a:pPr>
            <a:r>
              <a:rPr lang="en-US">
                <a:cs typeface="Calibri"/>
              </a:rPr>
              <a:t>Note: we know that there are lots of rows so we don't expect you to inspect each row manually – we have an excel cheat sheet in the form of a PowerPoint slide deck which demonstrates how to filter and explore data using a very small dataset as an example.</a:t>
            </a:r>
          </a:p>
          <a:p>
            <a:r>
              <a:rPr lang="en-US" b="1" u="sng">
                <a:cs typeface="Calibri"/>
              </a:rPr>
              <a:t>Talk through columns:</a:t>
            </a:r>
          </a:p>
          <a:p>
            <a:pPr marL="171450" indent="-171450">
              <a:buFont typeface="Arial"/>
              <a:buChar char="•"/>
            </a:pPr>
            <a:r>
              <a:rPr lang="en-US">
                <a:cs typeface="Calibri"/>
              </a:rPr>
              <a:t>Under SITEID we have 5 sites (which are hospitals) to recruit from (Hospitals A, B C, D and E), each with a varying number of subjects.</a:t>
            </a:r>
          </a:p>
          <a:p>
            <a:pPr marL="171450" indent="-171450">
              <a:buFont typeface="Arial"/>
              <a:buChar char="•"/>
            </a:pPr>
            <a:r>
              <a:rPr lang="en-US">
                <a:cs typeface="Calibri"/>
              </a:rPr>
              <a:t>These subjects are represented by an ID value under the second column </a:t>
            </a:r>
            <a:r>
              <a:rPr lang="en-US"/>
              <a:t>SUBJID.</a:t>
            </a:r>
            <a:endParaRPr lang="en-US">
              <a:cs typeface="Calibri"/>
            </a:endParaRPr>
          </a:p>
          <a:p>
            <a:pPr marL="171450" indent="-171450">
              <a:buFont typeface="Arial"/>
              <a:buChar char="•"/>
            </a:pPr>
            <a:r>
              <a:rPr lang="en-US">
                <a:cs typeface="Calibri"/>
              </a:rPr>
              <a:t>We expect the SEX column to contain either "M" or "F" and the AGE column to contain values ranging from 0 to 150.</a:t>
            </a:r>
          </a:p>
          <a:p>
            <a:pPr marL="171450" indent="-171450">
              <a:buFont typeface="Arial"/>
              <a:buChar char="•"/>
            </a:pPr>
            <a:r>
              <a:rPr lang="en-US">
                <a:cs typeface="Calibri"/>
              </a:rPr>
              <a:t>So whether you decide to "clean" your data before analysis is up to personal discretion.</a:t>
            </a:r>
          </a:p>
          <a:p>
            <a:pPr marL="171450" indent="-171450">
              <a:buFont typeface="Arial"/>
              <a:buChar char="•"/>
            </a:pPr>
            <a:r>
              <a:rPr lang="en-US">
                <a:cs typeface="Calibri"/>
              </a:rPr>
              <a:t>Each subject is </a:t>
            </a:r>
            <a:r>
              <a:rPr lang="en-US" err="1">
                <a:cs typeface="Calibri"/>
              </a:rPr>
              <a:t>categorised</a:t>
            </a:r>
            <a:r>
              <a:rPr lang="en-US">
                <a:cs typeface="Calibri"/>
              </a:rPr>
              <a:t> under a group for the RACE column, there are 6 groups of RACE.</a:t>
            </a:r>
          </a:p>
          <a:p>
            <a:pPr marL="171450" indent="-171450">
              <a:buFont typeface="Arial"/>
              <a:buChar char="•"/>
            </a:pPr>
            <a:r>
              <a:rPr lang="en-US">
                <a:cs typeface="Calibri"/>
              </a:rPr>
              <a:t>We also have a information of the presence of any allergies or medical conditions </a:t>
            </a:r>
            <a:r>
              <a:rPr lang="en-US"/>
              <a:t>the subjects </a:t>
            </a:r>
            <a:r>
              <a:rPr lang="en-US">
                <a:cs typeface="Calibri"/>
              </a:rPr>
              <a:t>may have, under the ALLERGY and MEDICAL columns.</a:t>
            </a:r>
          </a:p>
          <a:p>
            <a:pPr marL="171450" indent="-171450">
              <a:buFont typeface="Arial"/>
              <a:buChar char="•"/>
            </a:pPr>
            <a:r>
              <a:rPr lang="en-US">
                <a:cs typeface="Calibri"/>
              </a:rPr>
              <a:t>The SMOKER column lists whether the subject has any history of smoking, recorded as TRUE or FALSE.</a:t>
            </a:r>
          </a:p>
          <a:p>
            <a:pPr marL="171450" indent="-171450">
              <a:buFont typeface="Arial"/>
              <a:buChar char="•"/>
            </a:pPr>
            <a:r>
              <a:rPr lang="en-US">
                <a:cs typeface="Calibri"/>
              </a:rPr>
              <a:t>The LAST_DOSE_FLU represents whether the subject has been ill with the flu or taken a flu vaccine in the last 6 months, again these are TRUE or FALSE values.</a:t>
            </a:r>
          </a:p>
          <a:p>
            <a:pPr marL="171450" indent="-171450">
              <a:buFont typeface="Arial"/>
              <a:buChar char="•"/>
            </a:pPr>
            <a:r>
              <a:rPr lang="en-US">
                <a:cs typeface="Calibri"/>
              </a:rPr>
              <a:t>BMI (body mass index) is a measure that uses height or weight to determine a numerical value that can be used to classify how healthy a subjects weight is (these are currently recorded as positive integers).</a:t>
            </a:r>
          </a:p>
          <a:p>
            <a:pPr marL="171450" indent="-171450">
              <a:buFont typeface="Arial"/>
              <a:buChar char="•"/>
            </a:pPr>
            <a:r>
              <a:rPr lang="en-US">
                <a:cs typeface="Calibri"/>
              </a:rPr>
              <a:t>Lastly, we have 3 PEAK_FLOW columns – peak flow is a measurement of how quickly you can blow air out of your lungs, it also measures the degree of obstruction in the airways.</a:t>
            </a:r>
          </a:p>
          <a:p>
            <a:pPr marL="171450" indent="-171450">
              <a:buFont typeface="Arial"/>
              <a:buChar char="•"/>
            </a:pPr>
            <a:r>
              <a:rPr lang="en-US">
                <a:cs typeface="Calibri"/>
              </a:rPr>
              <a:t>Each of the subjects have taken the peak flow test 3 times, so they each have 3 readings under the respective columns</a:t>
            </a:r>
          </a:p>
        </p:txBody>
      </p:sp>
      <p:sp>
        <p:nvSpPr>
          <p:cNvPr id="4" name="Slide Number Placeholder 3"/>
          <p:cNvSpPr>
            <a:spLocks noGrp="1"/>
          </p:cNvSpPr>
          <p:nvPr>
            <p:ph type="sldNum" sz="quarter" idx="5"/>
          </p:nvPr>
        </p:nvSpPr>
        <p:spPr/>
        <p:txBody>
          <a:bodyPr/>
          <a:lstStyle/>
          <a:p>
            <a:fld id="{568BCA42-EE8E-4E35-84C6-8CF4F7F99107}" type="slidenum">
              <a:rPr lang="en-GB" smtClean="0"/>
              <a:t>24</a:t>
            </a:fld>
            <a:endParaRPr lang="en-GB"/>
          </a:p>
        </p:txBody>
      </p:sp>
    </p:spTree>
    <p:extLst>
      <p:ext uri="{BB962C8B-B14F-4D97-AF65-F5344CB8AC3E}">
        <p14:creationId xmlns:p14="http://schemas.microsoft.com/office/powerpoint/2010/main" val="34052772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a:cs typeface="Calibri"/>
              </a:rPr>
              <a:t>Here a nice table which summaries the data type to expect for each column, as well as a brief description of what the columns mean</a:t>
            </a:r>
            <a:endParaRPr lang="en-US"/>
          </a:p>
          <a:p>
            <a:pPr marL="171450" indent="-171450">
              <a:buFont typeface="Arial"/>
              <a:buChar char="•"/>
            </a:pPr>
            <a:r>
              <a:rPr lang="en-US">
                <a:cs typeface="Calibri"/>
              </a:rPr>
              <a:t>Just to note, the binary text type means the column contains either TRUE or FALSE</a:t>
            </a:r>
          </a:p>
        </p:txBody>
      </p:sp>
      <p:sp>
        <p:nvSpPr>
          <p:cNvPr id="4" name="Slide Number Placeholder 3"/>
          <p:cNvSpPr>
            <a:spLocks noGrp="1"/>
          </p:cNvSpPr>
          <p:nvPr>
            <p:ph type="sldNum" sz="quarter" idx="5"/>
          </p:nvPr>
        </p:nvSpPr>
        <p:spPr/>
        <p:txBody>
          <a:bodyPr/>
          <a:lstStyle/>
          <a:p>
            <a:fld id="{568BCA42-EE8E-4E35-84C6-8CF4F7F99107}" type="slidenum">
              <a:rPr lang="en-GB" smtClean="0"/>
              <a:t>25</a:t>
            </a:fld>
            <a:endParaRPr lang="en-GB"/>
          </a:p>
        </p:txBody>
      </p:sp>
    </p:spTree>
    <p:extLst>
      <p:ext uri="{BB962C8B-B14F-4D97-AF65-F5344CB8AC3E}">
        <p14:creationId xmlns:p14="http://schemas.microsoft.com/office/powerpoint/2010/main" val="1091743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Displayed are two screenshots from each section just as an example of what to expect.</a:t>
            </a:r>
          </a:p>
        </p:txBody>
      </p:sp>
      <p:sp>
        <p:nvSpPr>
          <p:cNvPr id="4" name="Slide Number Placeholder 3"/>
          <p:cNvSpPr>
            <a:spLocks noGrp="1"/>
          </p:cNvSpPr>
          <p:nvPr>
            <p:ph type="sldNum" sz="quarter" idx="5"/>
          </p:nvPr>
        </p:nvSpPr>
        <p:spPr/>
        <p:txBody>
          <a:bodyPr/>
          <a:lstStyle/>
          <a:p>
            <a:fld id="{568BCA42-EE8E-4E35-84C6-8CF4F7F99107}" type="slidenum">
              <a:rPr lang="en-GB" smtClean="0"/>
              <a:t>26</a:t>
            </a:fld>
            <a:endParaRPr lang="en-GB"/>
          </a:p>
        </p:txBody>
      </p:sp>
    </p:spTree>
    <p:extLst>
      <p:ext uri="{BB962C8B-B14F-4D97-AF65-F5344CB8AC3E}">
        <p14:creationId xmlns:p14="http://schemas.microsoft.com/office/powerpoint/2010/main" val="1225559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kern="0">
                <a:latin typeface="Arial"/>
                <a:cs typeface="Arial"/>
              </a:rPr>
              <a:t>https://www.gsk.com/en-gb/company/history-and-heritage/ </a:t>
            </a:r>
          </a:p>
        </p:txBody>
      </p:sp>
      <p:sp>
        <p:nvSpPr>
          <p:cNvPr id="4" name="Slide Number Placeholder 3"/>
          <p:cNvSpPr>
            <a:spLocks noGrp="1"/>
          </p:cNvSpPr>
          <p:nvPr>
            <p:ph type="sldNum" sz="quarter" idx="5"/>
          </p:nvPr>
        </p:nvSpPr>
        <p:spPr/>
        <p:txBody>
          <a:bodyPr/>
          <a:lstStyle/>
          <a:p>
            <a:fld id="{026B53C8-14E4-49A7-A1A5-3BF810B81EBE}" type="slidenum">
              <a:rPr lang="en-GB" smtClean="0"/>
              <a:pPr/>
              <a:t>4</a:t>
            </a:fld>
            <a:endParaRPr lang="en-GB"/>
          </a:p>
        </p:txBody>
      </p:sp>
    </p:spTree>
    <p:extLst>
      <p:ext uri="{BB962C8B-B14F-4D97-AF65-F5344CB8AC3E}">
        <p14:creationId xmlns:p14="http://schemas.microsoft.com/office/powerpoint/2010/main" val="38580714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26B53C8-14E4-49A7-A1A5-3BF810B81EBE}" type="slidenum">
              <a:rPr lang="en-GB" smtClean="0"/>
              <a:pPr/>
              <a:t>27</a:t>
            </a:fld>
            <a:endParaRPr lang="en-GB"/>
          </a:p>
        </p:txBody>
      </p:sp>
    </p:spTree>
    <p:extLst>
      <p:ext uri="{BB962C8B-B14F-4D97-AF65-F5344CB8AC3E}">
        <p14:creationId xmlns:p14="http://schemas.microsoft.com/office/powerpoint/2010/main" val="811638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kern="0">
                <a:latin typeface="Arial"/>
                <a:cs typeface="Arial"/>
              </a:rPr>
              <a:t>https://www.gsk.com/en-gb/products/our-product-areas/</a:t>
            </a:r>
          </a:p>
        </p:txBody>
      </p:sp>
      <p:sp>
        <p:nvSpPr>
          <p:cNvPr id="4" name="Slide Number Placeholder 3"/>
          <p:cNvSpPr>
            <a:spLocks noGrp="1"/>
          </p:cNvSpPr>
          <p:nvPr>
            <p:ph type="sldNum" sz="quarter" idx="5"/>
          </p:nvPr>
        </p:nvSpPr>
        <p:spPr/>
        <p:txBody>
          <a:bodyPr/>
          <a:lstStyle/>
          <a:p>
            <a:fld id="{026B53C8-14E4-49A7-A1A5-3BF810B81EBE}" type="slidenum">
              <a:rPr lang="en-GB" smtClean="0"/>
              <a:pPr/>
              <a:t>5</a:t>
            </a:fld>
            <a:endParaRPr lang="en-GB"/>
          </a:p>
        </p:txBody>
      </p:sp>
    </p:spTree>
    <p:extLst>
      <p:ext uri="{BB962C8B-B14F-4D97-AF65-F5344CB8AC3E}">
        <p14:creationId xmlns:p14="http://schemas.microsoft.com/office/powerpoint/2010/main" val="13772026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kern="0">
                <a:latin typeface="Arial"/>
                <a:cs typeface="Arial"/>
              </a:rPr>
              <a:t>https://www.gsk.com/en-gb/products/our-product-areas/</a:t>
            </a:r>
          </a:p>
        </p:txBody>
      </p:sp>
      <p:sp>
        <p:nvSpPr>
          <p:cNvPr id="4" name="Slide Number Placeholder 3"/>
          <p:cNvSpPr>
            <a:spLocks noGrp="1"/>
          </p:cNvSpPr>
          <p:nvPr>
            <p:ph type="sldNum" sz="quarter" idx="5"/>
          </p:nvPr>
        </p:nvSpPr>
        <p:spPr/>
        <p:txBody>
          <a:bodyPr/>
          <a:lstStyle/>
          <a:p>
            <a:fld id="{026B53C8-14E4-49A7-A1A5-3BF810B81EBE}" type="slidenum">
              <a:rPr lang="en-GB" smtClean="0"/>
              <a:pPr/>
              <a:t>6</a:t>
            </a:fld>
            <a:endParaRPr lang="en-GB"/>
          </a:p>
        </p:txBody>
      </p:sp>
    </p:spTree>
    <p:extLst>
      <p:ext uri="{BB962C8B-B14F-4D97-AF65-F5344CB8AC3E}">
        <p14:creationId xmlns:p14="http://schemas.microsoft.com/office/powerpoint/2010/main" val="1413117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hlinkClick r:id="rId3"/>
              </a:rPr>
              <a:t>Our product areas | GSK</a:t>
            </a:r>
          </a:p>
          <a:p>
            <a:endParaRPr lang="en-GB"/>
          </a:p>
          <a:p>
            <a:r>
              <a:rPr lang="en-GB"/>
              <a:t>We are keen to understand what you want to get out of the session, and will keep this poll open until 6.15pm to give you time to answer the poll and think about what you want to get out of this.</a:t>
            </a:r>
          </a:p>
          <a:p>
            <a:r>
              <a:rPr lang="en-GB"/>
              <a:t>Please only include appropriate answers</a:t>
            </a:r>
          </a:p>
        </p:txBody>
      </p:sp>
      <p:sp>
        <p:nvSpPr>
          <p:cNvPr id="4" name="Slide Number Placeholder 3"/>
          <p:cNvSpPr>
            <a:spLocks noGrp="1"/>
          </p:cNvSpPr>
          <p:nvPr>
            <p:ph type="sldNum" sz="quarter" idx="5"/>
          </p:nvPr>
        </p:nvSpPr>
        <p:spPr/>
        <p:txBody>
          <a:bodyPr/>
          <a:lstStyle/>
          <a:p>
            <a:fld id="{026B53C8-14E4-49A7-A1A5-3BF810B81EBE}" type="slidenum">
              <a:rPr lang="en-GB" smtClean="0"/>
              <a:pPr/>
              <a:t>7</a:t>
            </a:fld>
            <a:endParaRPr lang="en-GB"/>
          </a:p>
        </p:txBody>
      </p:sp>
    </p:spTree>
    <p:extLst>
      <p:ext uri="{BB962C8B-B14F-4D97-AF65-F5344CB8AC3E}">
        <p14:creationId xmlns:p14="http://schemas.microsoft.com/office/powerpoint/2010/main" val="2645640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cs typeface="Calibri"/>
              </a:rPr>
              <a:t>So now we will just explain to you a bit about who we are as a company, but before we do, does anyone know anything about us already? Write your answers in the chat</a:t>
            </a:r>
            <a:endParaRPr lang="en-GB">
              <a:cs typeface="Arial"/>
            </a:endParaRPr>
          </a:p>
        </p:txBody>
      </p:sp>
      <p:sp>
        <p:nvSpPr>
          <p:cNvPr id="4" name="Slide Number Placeholder 3"/>
          <p:cNvSpPr>
            <a:spLocks noGrp="1"/>
          </p:cNvSpPr>
          <p:nvPr>
            <p:ph type="sldNum" sz="quarter" idx="5"/>
          </p:nvPr>
        </p:nvSpPr>
        <p:spPr/>
        <p:txBody>
          <a:bodyPr/>
          <a:lstStyle/>
          <a:p>
            <a:fld id="{026B53C8-14E4-49A7-A1A5-3BF810B81EBE}" type="slidenum">
              <a:rPr lang="en-GB" smtClean="0"/>
              <a:pPr/>
              <a:t>8</a:t>
            </a:fld>
            <a:endParaRPr lang="en-GB"/>
          </a:p>
        </p:txBody>
      </p:sp>
    </p:spTree>
    <p:extLst>
      <p:ext uri="{BB962C8B-B14F-4D97-AF65-F5344CB8AC3E}">
        <p14:creationId xmlns:p14="http://schemas.microsoft.com/office/powerpoint/2010/main" val="3821846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GSK are a biopharma company, meaning we develop medicines and vaccines to help treat various different conditions and diseases. We are a global company, with around 70,000 colleagues in the UK, US, Asia and the rest of Europe. And our main aim as a company is to positively impact the health of 2.5 billion people by 2030</a:t>
            </a:r>
          </a:p>
          <a:p>
            <a:endParaRPr lang="en-GB"/>
          </a:p>
        </p:txBody>
      </p:sp>
      <p:sp>
        <p:nvSpPr>
          <p:cNvPr id="4" name="Slide Number Placeholder 3"/>
          <p:cNvSpPr>
            <a:spLocks noGrp="1"/>
          </p:cNvSpPr>
          <p:nvPr>
            <p:ph type="sldNum" sz="quarter" idx="5"/>
          </p:nvPr>
        </p:nvSpPr>
        <p:spPr/>
        <p:txBody>
          <a:bodyPr/>
          <a:lstStyle/>
          <a:p>
            <a:fld id="{026B53C8-14E4-49A7-A1A5-3BF810B81EBE}" type="slidenum">
              <a:rPr lang="en-GB" smtClean="0"/>
              <a:pPr/>
              <a:t>9</a:t>
            </a:fld>
            <a:endParaRPr lang="en-GB"/>
          </a:p>
        </p:txBody>
      </p:sp>
    </p:spTree>
    <p:extLst>
      <p:ext uri="{BB962C8B-B14F-4D97-AF65-F5344CB8AC3E}">
        <p14:creationId xmlns:p14="http://schemas.microsoft.com/office/powerpoint/2010/main" val="195626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Another question to you all is what do you think we use data for at GSK?</a:t>
            </a:r>
          </a:p>
        </p:txBody>
      </p:sp>
      <p:sp>
        <p:nvSpPr>
          <p:cNvPr id="4" name="Slide Number Placeholder 3"/>
          <p:cNvSpPr>
            <a:spLocks noGrp="1"/>
          </p:cNvSpPr>
          <p:nvPr>
            <p:ph type="sldNum" sz="quarter" idx="5"/>
          </p:nvPr>
        </p:nvSpPr>
        <p:spPr/>
        <p:txBody>
          <a:bodyPr/>
          <a:lstStyle/>
          <a:p>
            <a:fld id="{568BCA42-EE8E-4E35-84C6-8CF4F7F99107}" type="slidenum">
              <a:rPr lang="en-GB" smtClean="0"/>
              <a:t>10</a:t>
            </a:fld>
            <a:endParaRPr lang="en-GB"/>
          </a:p>
        </p:txBody>
      </p:sp>
    </p:spTree>
    <p:extLst>
      <p:ext uri="{BB962C8B-B14F-4D97-AF65-F5344CB8AC3E}">
        <p14:creationId xmlns:p14="http://schemas.microsoft.com/office/powerpoint/2010/main" val="3030502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Tx/>
              <a:buFont typeface="Wingdings" panose="05000000000000000000" pitchFamily="2" charset="2"/>
              <a:buNone/>
            </a:pPr>
            <a:r>
              <a:rPr lang="en-GB" sz="1800"/>
              <a:t>To develop medicines &amp; vaccines we run experiments (in the lab &amp; via clinical trials) on which we collect a huge amount of data. </a:t>
            </a:r>
            <a:r>
              <a:rPr lang="en-GB" sz="1600"/>
              <a:t>These data are used to help us make informed decisions about how to proceed next in development. Ultimately our data helps us to seek approval for a newly marketed treatment. We curate all of our data in-house, this huge amount of data is great for providing new insights that we can use to create new hypotheses and ultimately helps to designing new experiments in the pursuit of new medicines and vaccines</a:t>
            </a:r>
          </a:p>
          <a:p>
            <a:endParaRPr lang="en-GB"/>
          </a:p>
        </p:txBody>
      </p:sp>
      <p:sp>
        <p:nvSpPr>
          <p:cNvPr id="4" name="Slide Number Placeholder 3"/>
          <p:cNvSpPr>
            <a:spLocks noGrp="1"/>
          </p:cNvSpPr>
          <p:nvPr>
            <p:ph type="sldNum" sz="quarter" idx="5"/>
          </p:nvPr>
        </p:nvSpPr>
        <p:spPr/>
        <p:txBody>
          <a:bodyPr/>
          <a:lstStyle/>
          <a:p>
            <a:fld id="{026B53C8-14E4-49A7-A1A5-3BF810B81EBE}" type="slidenum">
              <a:rPr lang="en-GB" smtClean="0"/>
              <a:pPr/>
              <a:t>11</a:t>
            </a:fld>
            <a:endParaRPr lang="en-GB"/>
          </a:p>
        </p:txBody>
      </p:sp>
    </p:spTree>
    <p:extLst>
      <p:ext uri="{BB962C8B-B14F-4D97-AF65-F5344CB8AC3E}">
        <p14:creationId xmlns:p14="http://schemas.microsoft.com/office/powerpoint/2010/main" val="24351303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9.png"/><Relationship Id="rId7" Type="http://schemas.openxmlformats.org/officeDocument/2006/relationships/image" Target="../media/image10.svg"/><Relationship Id="rId2" Type="http://schemas.openxmlformats.org/officeDocument/2006/relationships/slideMaster" Target="../slideMasters/slideMaster3.xml"/><Relationship Id="rId1" Type="http://schemas.openxmlformats.org/officeDocument/2006/relationships/tags" Target="../tags/tag8.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14.svg"/><Relationship Id="rId2" Type="http://schemas.openxmlformats.org/officeDocument/2006/relationships/slideMaster" Target="../slideMasters/slideMaster3.xml"/><Relationship Id="rId1" Type="http://schemas.openxmlformats.org/officeDocument/2006/relationships/tags" Target="../tags/tag9.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3.xml"/><Relationship Id="rId1" Type="http://schemas.openxmlformats.org/officeDocument/2006/relationships/tags" Target="../tags/tag10.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2.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5.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3.xml"/><Relationship Id="rId1" Type="http://schemas.openxmlformats.org/officeDocument/2006/relationships/tags" Target="../tags/tag17.xml"/><Relationship Id="rId4" Type="http://schemas.openxmlformats.org/officeDocument/2006/relationships/image" Target="../media/image1.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3.xml"/><Relationship Id="rId1" Type="http://schemas.openxmlformats.org/officeDocument/2006/relationships/tags" Target="../tags/tag18.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3.svg"/><Relationship Id="rId2" Type="http://schemas.openxmlformats.org/officeDocument/2006/relationships/slideMaster" Target="../slideMasters/slideMaster3.xml"/><Relationship Id="rId1" Type="http://schemas.openxmlformats.org/officeDocument/2006/relationships/tags" Target="../tags/tag19.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6.svg"/><Relationship Id="rId2" Type="http://schemas.openxmlformats.org/officeDocument/2006/relationships/slideMaster" Target="../slideMasters/slideMaster3.xml"/><Relationship Id="rId1" Type="http://schemas.openxmlformats.org/officeDocument/2006/relationships/tags" Target="../tags/tag20.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10.bin"/></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9.png"/><Relationship Id="rId7" Type="http://schemas.openxmlformats.org/officeDocument/2006/relationships/image" Target="../media/image10.svg"/><Relationship Id="rId2" Type="http://schemas.openxmlformats.org/officeDocument/2006/relationships/slideMaster" Target="../slideMasters/slideMaster2.xml"/><Relationship Id="rId1" Type="http://schemas.openxmlformats.org/officeDocument/2006/relationships/tags" Target="../tags/tag5.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1B20AFD6-6925-491B-B024-5E0A32A58D07}"/>
              </a:ext>
            </a:extLst>
          </p:cNvPr>
          <p:cNvPicPr>
            <a:picLocks noChangeAspect="1"/>
          </p:cNvPicPr>
          <p:nvPr userDrawn="1"/>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17590" t="25173" r="17185" b="31039"/>
          <a:stretch/>
        </p:blipFill>
        <p:spPr>
          <a:xfrm>
            <a:off x="152399" y="2073890"/>
            <a:ext cx="11992273" cy="4539635"/>
          </a:xfrm>
          <a:prstGeom prst="rect">
            <a:avLst/>
          </a:prstGeom>
        </p:spPr>
      </p:pic>
      <p:sp>
        <p:nvSpPr>
          <p:cNvPr id="2" name="Rectangle 1">
            <a:extLst>
              <a:ext uri="{FF2B5EF4-FFF2-40B4-BE49-F238E27FC236}">
                <a16:creationId xmlns:a16="http://schemas.microsoft.com/office/drawing/2014/main" id="{2B90B266-F3BD-2613-5CB9-7E4A4FDFC416}"/>
              </a:ext>
            </a:extLst>
          </p:cNvPr>
          <p:cNvSpPr/>
          <p:nvPr userDrawn="1"/>
        </p:nvSpPr>
        <p:spPr bwMode="auto">
          <a:xfrm>
            <a:off x="11039475" y="164305"/>
            <a:ext cx="862012" cy="317500"/>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r" eaLnBrk="0" fontAlgn="auto" hangingPunct="0">
              <a:spcBef>
                <a:spcPts val="0"/>
              </a:spcBef>
              <a:spcAft>
                <a:spcPts val="0"/>
              </a:spcAft>
              <a:buClr>
                <a:schemeClr val="bg1"/>
              </a:buClr>
              <a:buFont typeface="Arial" pitchFamily="34" charset="0"/>
              <a:buNone/>
            </a:pPr>
            <a:r>
              <a:rPr lang="en-GB" sz="1000" b="1" kern="0">
                <a:solidFill>
                  <a:srgbClr val="FFFFFF"/>
                </a:solidFill>
                <a:latin typeface="+mn-lt"/>
              </a:rPr>
              <a:t>gsk.com</a:t>
            </a:r>
          </a:p>
        </p:txBody>
      </p:sp>
      <p:pic>
        <p:nvPicPr>
          <p:cNvPr id="3" name="Graphic 2">
            <a:extLst>
              <a:ext uri="{FF2B5EF4-FFF2-40B4-BE49-F238E27FC236}">
                <a16:creationId xmlns:a16="http://schemas.microsoft.com/office/drawing/2014/main" id="{FF8659A8-C764-F3A5-40B7-A3CB7A35D23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094470" y="243283"/>
            <a:ext cx="159543" cy="159543"/>
          </a:xfrm>
          <a:prstGeom prst="rect">
            <a:avLst/>
          </a:prstGeom>
        </p:spPr>
      </p:pic>
    </p:spTree>
    <p:extLst>
      <p:ext uri="{BB962C8B-B14F-4D97-AF65-F5344CB8AC3E}">
        <p14:creationId xmlns:p14="http://schemas.microsoft.com/office/powerpoint/2010/main" val="188793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2892896-0027-443A-D01E-0CE282B3A5CC}"/>
              </a:ext>
            </a:extLst>
          </p:cNvPr>
          <p:cNvGraphicFramePr>
            <a:graphicFrameLocks noChangeAspect="1"/>
          </p:cNvGraphicFramePr>
          <p:nvPr userDrawn="1">
            <p:custDataLst>
              <p:tags r:id="rId1"/>
            </p:custDataLst>
            <p:extLst>
              <p:ext uri="{D42A27DB-BD31-4B8C-83A1-F6EECF244321}">
                <p14:modId xmlns:p14="http://schemas.microsoft.com/office/powerpoint/2010/main" val="8691361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3" name="Object 2" hidden="1">
                        <a:extLst>
                          <a:ext uri="{FF2B5EF4-FFF2-40B4-BE49-F238E27FC236}">
                            <a16:creationId xmlns:a16="http://schemas.microsoft.com/office/drawing/2014/main" id="{C2892896-0027-443A-D01E-0CE282B3A5C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9" name="Freeform: Shape 38">
            <a:extLst>
              <a:ext uri="{FF2B5EF4-FFF2-40B4-BE49-F238E27FC236}">
                <a16:creationId xmlns:a16="http://schemas.microsoft.com/office/drawing/2014/main" id="{8ADD59A9-81EE-0DF4-BF97-645E59790906}"/>
              </a:ext>
            </a:extLst>
          </p:cNvPr>
          <p:cNvSpPr>
            <a:spLocks/>
          </p:cNvSpPr>
          <p:nvPr userDrawn="1"/>
        </p:nvSpPr>
        <p:spPr bwMode="auto">
          <a:xfrm>
            <a:off x="0" y="0"/>
            <a:ext cx="12192000" cy="3382710"/>
          </a:xfrm>
          <a:custGeom>
            <a:avLst/>
            <a:gdLst>
              <a:gd name="connsiteX0" fmla="*/ 0 w 12192000"/>
              <a:gd name="connsiteY0" fmla="*/ 0 h 3382710"/>
              <a:gd name="connsiteX1" fmla="*/ 12192000 w 12192000"/>
              <a:gd name="connsiteY1" fmla="*/ 0 h 3382710"/>
              <a:gd name="connsiteX2" fmla="*/ 12192000 w 12192000"/>
              <a:gd name="connsiteY2" fmla="*/ 2525484 h 3382710"/>
              <a:gd name="connsiteX3" fmla="*/ 10930890 w 12192000"/>
              <a:gd name="connsiteY3" fmla="*/ 2525484 h 3382710"/>
              <a:gd name="connsiteX4" fmla="*/ 8755659 w 12192000"/>
              <a:gd name="connsiteY4" fmla="*/ 2525484 h 3382710"/>
              <a:gd name="connsiteX5" fmla="*/ 7004114 w 12192000"/>
              <a:gd name="connsiteY5" fmla="*/ 2525484 h 3382710"/>
              <a:gd name="connsiteX6" fmla="*/ 6113526 w 12192000"/>
              <a:gd name="connsiteY6" fmla="*/ 3366922 h 3382710"/>
              <a:gd name="connsiteX7" fmla="*/ 6078476 w 12192000"/>
              <a:gd name="connsiteY7" fmla="*/ 3366922 h 3382710"/>
              <a:gd name="connsiteX8" fmla="*/ 5187887 w 12192000"/>
              <a:gd name="connsiteY8" fmla="*/ 2525484 h 3382710"/>
              <a:gd name="connsiteX9" fmla="*/ 3436341 w 12192000"/>
              <a:gd name="connsiteY9" fmla="*/ 2525484 h 3382710"/>
              <a:gd name="connsiteX10" fmla="*/ 1261112 w 12192000"/>
              <a:gd name="connsiteY10" fmla="*/ 2525484 h 3382710"/>
              <a:gd name="connsiteX11" fmla="*/ 0 w 12192000"/>
              <a:gd name="connsiteY11" fmla="*/ 2525484 h 338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3382710">
                <a:moveTo>
                  <a:pt x="0" y="0"/>
                </a:moveTo>
                <a:lnTo>
                  <a:pt x="12192000" y="0"/>
                </a:lnTo>
                <a:lnTo>
                  <a:pt x="12192000" y="2525484"/>
                </a:lnTo>
                <a:lnTo>
                  <a:pt x="10930890" y="2525484"/>
                </a:lnTo>
                <a:lnTo>
                  <a:pt x="8755659" y="2525484"/>
                </a:lnTo>
                <a:lnTo>
                  <a:pt x="7004114" y="2525484"/>
                </a:lnTo>
                <a:cubicBezTo>
                  <a:pt x="6541294" y="2525484"/>
                  <a:pt x="6260783" y="2827046"/>
                  <a:pt x="6113526" y="3366922"/>
                </a:cubicBezTo>
                <a:cubicBezTo>
                  <a:pt x="6106478" y="3387973"/>
                  <a:pt x="6085525" y="3387973"/>
                  <a:pt x="6078476" y="3366922"/>
                </a:cubicBezTo>
                <a:cubicBezTo>
                  <a:pt x="5931221" y="2827046"/>
                  <a:pt x="5650707" y="2525484"/>
                  <a:pt x="5187887" y="2525484"/>
                </a:cubicBezTo>
                <a:lnTo>
                  <a:pt x="3436341" y="2525484"/>
                </a:lnTo>
                <a:lnTo>
                  <a:pt x="1261112" y="2525484"/>
                </a:lnTo>
                <a:lnTo>
                  <a:pt x="0" y="2525484"/>
                </a:lnTo>
                <a:close/>
              </a:path>
            </a:pathLst>
          </a:custGeom>
          <a:solidFill>
            <a:schemeClr val="bg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marL="285750" indent="-285750" algn="l" eaLnBrk="0" fontAlgn="auto" hangingPunct="0">
              <a:spcBef>
                <a:spcPts val="300"/>
              </a:spcBef>
              <a:spcAft>
                <a:spcPts val="300"/>
              </a:spcAft>
              <a:buClr>
                <a:schemeClr val="tx2"/>
              </a:buClr>
              <a:buSzPct val="110000"/>
              <a:buFont typeface="Arial" panose="020B0604020202020204" pitchFamily="34" charset="0"/>
              <a:buChar char="•"/>
            </a:pPr>
            <a:endParaRPr lang="en-GB" sz="1600" kern="0" err="1">
              <a:solidFill>
                <a:schemeClr val="tx1"/>
              </a:solidFill>
            </a:endParaRPr>
          </a:p>
        </p:txBody>
      </p:sp>
      <p:sp>
        <p:nvSpPr>
          <p:cNvPr id="17" name="Title 1"/>
          <p:cNvSpPr>
            <a:spLocks noGrp="1"/>
          </p:cNvSpPr>
          <p:nvPr>
            <p:ph type="ctrTitle" hasCustomPrompt="1"/>
          </p:nvPr>
        </p:nvSpPr>
        <p:spPr>
          <a:xfrm>
            <a:off x="520700" y="3940216"/>
            <a:ext cx="11150600" cy="548009"/>
          </a:xfrm>
          <a:prstGeom prst="rect">
            <a:avLst/>
          </a:prstGeom>
        </p:spPr>
        <p:txBody>
          <a:bodyPr vert="horz" anchor="b" anchorCtr="0">
            <a:noAutofit/>
          </a:bodyPr>
          <a:lstStyle>
            <a:lvl1pPr algn="ctr">
              <a:lnSpc>
                <a:spcPct val="100000"/>
              </a:lnSpc>
              <a:defRPr sz="3600">
                <a:solidFill>
                  <a:schemeClr val="bg1"/>
                </a:solidFill>
              </a:defRPr>
            </a:lvl1pPr>
          </a:lstStyle>
          <a:p>
            <a:r>
              <a:rPr lang="en-GB"/>
              <a:t>Click to enter presentation title</a:t>
            </a:r>
          </a:p>
        </p:txBody>
      </p:sp>
      <p:sp>
        <p:nvSpPr>
          <p:cNvPr id="20" name="Subtitle 2"/>
          <p:cNvSpPr>
            <a:spLocks noGrp="1"/>
          </p:cNvSpPr>
          <p:nvPr>
            <p:ph type="subTitle" idx="1" hasCustomPrompt="1"/>
          </p:nvPr>
        </p:nvSpPr>
        <p:spPr>
          <a:xfrm>
            <a:off x="520700" y="4502943"/>
            <a:ext cx="11150600" cy="475200"/>
          </a:xfrm>
          <a:prstGeom prst="rect">
            <a:avLst/>
          </a:prstGeom>
        </p:spPr>
        <p:txBody>
          <a:bodyPr wrap="square" lIns="0" tIns="0" rIns="0" bIns="0" anchor="t" anchorCtr="0">
            <a:noAutofit/>
          </a:bodyPr>
          <a:lstStyle>
            <a:lvl1pPr marL="0" indent="0" algn="ctr">
              <a:spcBef>
                <a:spcPts val="0"/>
              </a:spcBef>
              <a:spcAft>
                <a:spcPts val="0"/>
              </a:spcAft>
              <a:buNone/>
              <a:defRPr sz="2400" i="0">
                <a:solidFill>
                  <a:schemeClr val="bg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subtitle / presenter name</a:t>
            </a:r>
          </a:p>
        </p:txBody>
      </p:sp>
      <p:sp>
        <p:nvSpPr>
          <p:cNvPr id="5" name="Rectangle 4">
            <a:extLst>
              <a:ext uri="{FF2B5EF4-FFF2-40B4-BE49-F238E27FC236}">
                <a16:creationId xmlns:a16="http://schemas.microsoft.com/office/drawing/2014/main" id="{B081E81C-A3CE-333A-79BA-25D8F93FB564}"/>
              </a:ext>
            </a:extLst>
          </p:cNvPr>
          <p:cNvSpPr/>
          <p:nvPr userDrawn="1"/>
        </p:nvSpPr>
        <p:spPr bwMode="auto">
          <a:xfrm>
            <a:off x="11039475" y="6058694"/>
            <a:ext cx="862012" cy="317500"/>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r" eaLnBrk="0" fontAlgn="auto" hangingPunct="0">
              <a:spcBef>
                <a:spcPts val="0"/>
              </a:spcBef>
              <a:spcAft>
                <a:spcPts val="0"/>
              </a:spcAft>
              <a:buClr>
                <a:schemeClr val="bg1"/>
              </a:buClr>
              <a:buFont typeface="Arial" pitchFamily="34" charset="0"/>
              <a:buNone/>
            </a:pPr>
            <a:r>
              <a:rPr lang="en-GB" sz="1000" b="1" kern="0">
                <a:solidFill>
                  <a:srgbClr val="FFFFFF"/>
                </a:solidFill>
                <a:latin typeface="+mn-lt"/>
              </a:rPr>
              <a:t>gsk.com</a:t>
            </a:r>
          </a:p>
        </p:txBody>
      </p:sp>
      <p:pic>
        <p:nvPicPr>
          <p:cNvPr id="7" name="Graphic 6">
            <a:extLst>
              <a:ext uri="{FF2B5EF4-FFF2-40B4-BE49-F238E27FC236}">
                <a16:creationId xmlns:a16="http://schemas.microsoft.com/office/drawing/2014/main" id="{8E1FA932-514A-C951-F952-F8A43667EAEB}"/>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094470" y="6137672"/>
            <a:ext cx="159543" cy="159543"/>
          </a:xfrm>
          <a:prstGeom prst="rect">
            <a:avLst/>
          </a:prstGeom>
        </p:spPr>
      </p:pic>
      <p:sp>
        <p:nvSpPr>
          <p:cNvPr id="9" name="Text Placeholder 8">
            <a:extLst>
              <a:ext uri="{FF2B5EF4-FFF2-40B4-BE49-F238E27FC236}">
                <a16:creationId xmlns:a16="http://schemas.microsoft.com/office/drawing/2014/main" id="{C04D693C-2F89-1D26-FDEF-3BF8AB9EE532}"/>
              </a:ext>
            </a:extLst>
          </p:cNvPr>
          <p:cNvSpPr>
            <a:spLocks noGrp="1"/>
          </p:cNvSpPr>
          <p:nvPr>
            <p:ph type="body" sz="quarter" idx="11" hasCustomPrompt="1"/>
          </p:nvPr>
        </p:nvSpPr>
        <p:spPr>
          <a:xfrm>
            <a:off x="501650" y="230188"/>
            <a:ext cx="1817688" cy="163512"/>
          </a:xfrm>
        </p:spPr>
        <p:txBody>
          <a:bodyPr lIns="0" tIns="72000" rIns="0" bIns="72000" anchor="ctr">
            <a:noAutofit/>
          </a:bodyPr>
          <a:lstStyle>
            <a:lvl1pPr marL="0" indent="0">
              <a:buNone/>
              <a:defRPr sz="1000" b="1">
                <a:solidFill>
                  <a:schemeClr val="tx2"/>
                </a:solidFill>
              </a:defRPr>
            </a:lvl1pPr>
            <a:lvl2pPr marL="357542" indent="0">
              <a:buNone/>
              <a:defRPr>
                <a:solidFill>
                  <a:schemeClr val="bg1"/>
                </a:solidFill>
              </a:defRPr>
            </a:lvl2pPr>
            <a:lvl3pPr marL="719982" indent="0">
              <a:buNone/>
              <a:defRPr>
                <a:solidFill>
                  <a:schemeClr val="bg1"/>
                </a:solidFill>
              </a:defRPr>
            </a:lvl3pPr>
            <a:lvl4pPr marL="1081424" indent="0">
              <a:buNone/>
              <a:defRPr>
                <a:solidFill>
                  <a:schemeClr val="bg1"/>
                </a:solidFill>
              </a:defRPr>
            </a:lvl4pPr>
            <a:lvl5pPr marL="1439964" indent="0">
              <a:buNone/>
              <a:defRPr>
                <a:solidFill>
                  <a:schemeClr val="bg1"/>
                </a:solidFill>
              </a:defRPr>
            </a:lvl5pPr>
          </a:lstStyle>
          <a:p>
            <a:pPr lvl="0"/>
            <a:r>
              <a:rPr lang="en-US"/>
              <a:t>Click to insert date</a:t>
            </a:r>
          </a:p>
        </p:txBody>
      </p:sp>
      <p:pic>
        <p:nvPicPr>
          <p:cNvPr id="24" name="Picture 23" descr="Icon&#10;&#10;Description automatically generated with medium confidence">
            <a:extLst>
              <a:ext uri="{FF2B5EF4-FFF2-40B4-BE49-F238E27FC236}">
                <a16:creationId xmlns:a16="http://schemas.microsoft.com/office/drawing/2014/main" id="{40DDF016-D509-BED0-161C-B51B4CFCB42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10565064" y="0"/>
            <a:ext cx="1499542" cy="1500405"/>
          </a:xfrm>
          <a:prstGeom prst="rect">
            <a:avLst/>
          </a:prstGeom>
        </p:spPr>
      </p:pic>
    </p:spTree>
    <p:extLst>
      <p:ext uri="{BB962C8B-B14F-4D97-AF65-F5344CB8AC3E}">
        <p14:creationId xmlns:p14="http://schemas.microsoft.com/office/powerpoint/2010/main" val="3665715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30D3666-6EB4-2815-6D2E-EFE946A218AB}"/>
              </a:ext>
            </a:extLst>
          </p:cNvPr>
          <p:cNvGraphicFramePr>
            <a:graphicFrameLocks noChangeAspect="1"/>
          </p:cNvGraphicFramePr>
          <p:nvPr userDrawn="1">
            <p:custDataLst>
              <p:tags r:id="rId1"/>
            </p:custDataLst>
            <p:extLst>
              <p:ext uri="{D42A27DB-BD31-4B8C-83A1-F6EECF244321}">
                <p14:modId xmlns:p14="http://schemas.microsoft.com/office/powerpoint/2010/main" val="22244321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5" name="Object 4" hidden="1">
                        <a:extLst>
                          <a:ext uri="{FF2B5EF4-FFF2-40B4-BE49-F238E27FC236}">
                            <a16:creationId xmlns:a16="http://schemas.microsoft.com/office/drawing/2014/main" id="{F30D3666-6EB4-2815-6D2E-EFE946A218A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Picture 5" descr="Icon&#10;&#10;Description automatically generated with medium confidence">
            <a:extLst>
              <a:ext uri="{FF2B5EF4-FFF2-40B4-BE49-F238E27FC236}">
                <a16:creationId xmlns:a16="http://schemas.microsoft.com/office/drawing/2014/main" id="{CD0C9FF5-5269-0182-FD37-55478A13B6D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565064" y="0"/>
            <a:ext cx="1499542" cy="1500405"/>
          </a:xfrm>
          <a:prstGeom prst="rect">
            <a:avLst/>
          </a:prstGeom>
        </p:spPr>
      </p:pic>
      <p:sp>
        <p:nvSpPr>
          <p:cNvPr id="11" name="Text Placeholder 8">
            <a:extLst>
              <a:ext uri="{FF2B5EF4-FFF2-40B4-BE49-F238E27FC236}">
                <a16:creationId xmlns:a16="http://schemas.microsoft.com/office/drawing/2014/main" id="{8D015E68-9B94-B2B9-2F33-1D9732CC14B4}"/>
              </a:ext>
            </a:extLst>
          </p:cNvPr>
          <p:cNvSpPr>
            <a:spLocks noGrp="1"/>
          </p:cNvSpPr>
          <p:nvPr>
            <p:ph type="body" sz="quarter" idx="11" hasCustomPrompt="1"/>
          </p:nvPr>
        </p:nvSpPr>
        <p:spPr>
          <a:xfrm>
            <a:off x="501650" y="230188"/>
            <a:ext cx="1817688" cy="163512"/>
          </a:xfrm>
        </p:spPr>
        <p:txBody>
          <a:bodyPr lIns="0" tIns="72000" rIns="0" bIns="72000" anchor="ctr">
            <a:noAutofit/>
          </a:bodyPr>
          <a:lstStyle>
            <a:lvl1pPr marL="0" indent="0">
              <a:buNone/>
              <a:defRPr sz="1000" b="1">
                <a:solidFill>
                  <a:schemeClr val="tx2"/>
                </a:solidFill>
              </a:defRPr>
            </a:lvl1pPr>
            <a:lvl2pPr marL="357542" indent="0">
              <a:buNone/>
              <a:defRPr>
                <a:solidFill>
                  <a:schemeClr val="bg1"/>
                </a:solidFill>
              </a:defRPr>
            </a:lvl2pPr>
            <a:lvl3pPr marL="719982" indent="0">
              <a:buNone/>
              <a:defRPr>
                <a:solidFill>
                  <a:schemeClr val="bg1"/>
                </a:solidFill>
              </a:defRPr>
            </a:lvl3pPr>
            <a:lvl4pPr marL="1081424" indent="0">
              <a:buNone/>
              <a:defRPr>
                <a:solidFill>
                  <a:schemeClr val="bg1"/>
                </a:solidFill>
              </a:defRPr>
            </a:lvl4pPr>
            <a:lvl5pPr marL="1439964" indent="0">
              <a:buNone/>
              <a:defRPr>
                <a:solidFill>
                  <a:schemeClr val="bg1"/>
                </a:solidFill>
              </a:defRPr>
            </a:lvl5pPr>
          </a:lstStyle>
          <a:p>
            <a:pPr lvl="0"/>
            <a:r>
              <a:rPr lang="en-US"/>
              <a:t>Click to insert date</a:t>
            </a:r>
          </a:p>
        </p:txBody>
      </p:sp>
      <p:sp>
        <p:nvSpPr>
          <p:cNvPr id="12" name="Freeform: Shape 11">
            <a:extLst>
              <a:ext uri="{FF2B5EF4-FFF2-40B4-BE49-F238E27FC236}">
                <a16:creationId xmlns:a16="http://schemas.microsoft.com/office/drawing/2014/main" id="{458F29C9-8F7E-1D4B-3005-616565FA7753}"/>
              </a:ext>
            </a:extLst>
          </p:cNvPr>
          <p:cNvSpPr/>
          <p:nvPr userDrawn="1"/>
        </p:nvSpPr>
        <p:spPr>
          <a:xfrm>
            <a:off x="0" y="4842854"/>
            <a:ext cx="426190" cy="902918"/>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5" name="Title 1">
            <a:extLst>
              <a:ext uri="{FF2B5EF4-FFF2-40B4-BE49-F238E27FC236}">
                <a16:creationId xmlns:a16="http://schemas.microsoft.com/office/drawing/2014/main" id="{4DF7007A-5965-5814-8FF8-29077566CBED}"/>
              </a:ext>
            </a:extLst>
          </p:cNvPr>
          <p:cNvSpPr>
            <a:spLocks noGrp="1"/>
          </p:cNvSpPr>
          <p:nvPr>
            <p:ph type="ctrTitle" hasCustomPrompt="1"/>
          </p:nvPr>
        </p:nvSpPr>
        <p:spPr>
          <a:xfrm>
            <a:off x="520700" y="5010784"/>
            <a:ext cx="11150600" cy="548009"/>
          </a:xfrm>
          <a:prstGeom prst="rect">
            <a:avLst/>
          </a:prstGeom>
        </p:spPr>
        <p:txBody>
          <a:bodyPr vert="horz" anchor="b" anchorCtr="0">
            <a:noAutofit/>
          </a:bodyPr>
          <a:lstStyle>
            <a:lvl1pPr>
              <a:lnSpc>
                <a:spcPct val="100000"/>
              </a:lnSpc>
              <a:defRPr sz="3600">
                <a:solidFill>
                  <a:schemeClr val="tx2"/>
                </a:solidFill>
              </a:defRPr>
            </a:lvl1pPr>
          </a:lstStyle>
          <a:p>
            <a:r>
              <a:rPr lang="en-GB"/>
              <a:t>Click to enter presentation title</a:t>
            </a:r>
          </a:p>
        </p:txBody>
      </p:sp>
      <p:sp>
        <p:nvSpPr>
          <p:cNvPr id="16" name="Subtitle 2">
            <a:extLst>
              <a:ext uri="{FF2B5EF4-FFF2-40B4-BE49-F238E27FC236}">
                <a16:creationId xmlns:a16="http://schemas.microsoft.com/office/drawing/2014/main" id="{F6A64F09-F5D8-B6EE-7ED5-2B69A4668CD5}"/>
              </a:ext>
            </a:extLst>
          </p:cNvPr>
          <p:cNvSpPr>
            <a:spLocks noGrp="1"/>
          </p:cNvSpPr>
          <p:nvPr>
            <p:ph type="subTitle" idx="1" hasCustomPrompt="1"/>
          </p:nvPr>
        </p:nvSpPr>
        <p:spPr>
          <a:xfrm>
            <a:off x="520700" y="5558794"/>
            <a:ext cx="11150600" cy="4752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subtitle / presenter name</a:t>
            </a:r>
          </a:p>
        </p:txBody>
      </p:sp>
      <p:sp>
        <p:nvSpPr>
          <p:cNvPr id="10" name="Rectangle 9">
            <a:extLst>
              <a:ext uri="{FF2B5EF4-FFF2-40B4-BE49-F238E27FC236}">
                <a16:creationId xmlns:a16="http://schemas.microsoft.com/office/drawing/2014/main" id="{1811AA76-84DB-E6D7-7F67-E7CF37FEEDBC}"/>
              </a:ext>
            </a:extLst>
          </p:cNvPr>
          <p:cNvSpPr/>
          <p:nvPr userDrawn="1"/>
        </p:nvSpPr>
        <p:spPr bwMode="auto">
          <a:xfrm>
            <a:off x="11039475" y="6058694"/>
            <a:ext cx="862012" cy="317500"/>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r" eaLnBrk="0" fontAlgn="auto" hangingPunct="0">
              <a:spcBef>
                <a:spcPts val="0"/>
              </a:spcBef>
              <a:spcAft>
                <a:spcPts val="0"/>
              </a:spcAft>
              <a:buClr>
                <a:schemeClr val="bg1"/>
              </a:buClr>
              <a:buFont typeface="Arial" pitchFamily="34" charset="0"/>
              <a:buNone/>
            </a:pPr>
            <a:r>
              <a:rPr lang="en-GB" sz="1000" b="1" kern="0">
                <a:solidFill>
                  <a:schemeClr val="tx2"/>
                </a:solidFill>
                <a:latin typeface="+mn-lt"/>
              </a:rPr>
              <a:t>gsk.com</a:t>
            </a:r>
          </a:p>
        </p:txBody>
      </p:sp>
      <p:pic>
        <p:nvPicPr>
          <p:cNvPr id="14" name="Graphic 13">
            <a:extLst>
              <a:ext uri="{FF2B5EF4-FFF2-40B4-BE49-F238E27FC236}">
                <a16:creationId xmlns:a16="http://schemas.microsoft.com/office/drawing/2014/main" id="{F8155D66-36CA-D9A7-7EDA-E532E62376F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094470" y="6137672"/>
            <a:ext cx="159543" cy="159543"/>
          </a:xfrm>
          <a:prstGeom prst="rect">
            <a:avLst/>
          </a:prstGeom>
        </p:spPr>
      </p:pic>
    </p:spTree>
    <p:extLst>
      <p:ext uri="{BB962C8B-B14F-4D97-AF65-F5344CB8AC3E}">
        <p14:creationId xmlns:p14="http://schemas.microsoft.com/office/powerpoint/2010/main" val="385931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DIA Slide">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4A717EDF-9AA4-491F-3311-9F14A5CFB89C}"/>
              </a:ext>
            </a:extLst>
          </p:cNvPr>
          <p:cNvSpPr/>
          <p:nvPr userDrawn="1"/>
        </p:nvSpPr>
        <p:spPr bwMode="auto">
          <a:xfrm>
            <a:off x="523973" y="6107998"/>
            <a:ext cx="1806576" cy="505527"/>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eaLnBrk="0" fontAlgn="auto" hangingPunct="0">
              <a:spcBef>
                <a:spcPts val="300"/>
              </a:spcBef>
              <a:spcAft>
                <a:spcPts val="300"/>
              </a:spcAft>
              <a:buClr>
                <a:schemeClr val="bg1"/>
              </a:buClr>
            </a:pPr>
            <a:r>
              <a:rPr lang="en-US" sz="1800" b="1">
                <a:solidFill>
                  <a:schemeClr val="tx2"/>
                </a:solidFill>
              </a:rPr>
              <a:t>Owner</a:t>
            </a:r>
          </a:p>
        </p:txBody>
      </p:sp>
      <p:sp>
        <p:nvSpPr>
          <p:cNvPr id="47" name="Rectangle 46">
            <a:extLst>
              <a:ext uri="{FF2B5EF4-FFF2-40B4-BE49-F238E27FC236}">
                <a16:creationId xmlns:a16="http://schemas.microsoft.com/office/drawing/2014/main" id="{D4AC67F3-7D0E-A071-327B-17B446179DB8}"/>
              </a:ext>
            </a:extLst>
          </p:cNvPr>
          <p:cNvSpPr/>
          <p:nvPr userDrawn="1"/>
        </p:nvSpPr>
        <p:spPr bwMode="auto">
          <a:xfrm>
            <a:off x="523973" y="4557510"/>
            <a:ext cx="1806576" cy="1473605"/>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126000" rIns="0" bIns="0" numCol="1" spcCol="0" rtlCol="0" fromWordArt="0" anchor="t" anchorCtr="0" forceAA="0" compatLnSpc="1">
            <a:prstTxWarp prst="textNoShape">
              <a:avLst/>
            </a:prstTxWarp>
            <a:noAutofit/>
          </a:bodyPr>
          <a:lstStyle/>
          <a:p>
            <a:pPr algn="ctr" eaLnBrk="0" fontAlgn="auto" hangingPunct="0">
              <a:spcBef>
                <a:spcPts val="300"/>
              </a:spcBef>
              <a:spcAft>
                <a:spcPts val="300"/>
              </a:spcAft>
              <a:buClr>
                <a:schemeClr val="bg1"/>
              </a:buClr>
            </a:pPr>
            <a:r>
              <a:rPr lang="en-US" sz="1800" b="1">
                <a:solidFill>
                  <a:schemeClr val="tx2"/>
                </a:solidFill>
              </a:rPr>
              <a:t>Objectives</a:t>
            </a:r>
          </a:p>
        </p:txBody>
      </p:sp>
      <p:sp>
        <p:nvSpPr>
          <p:cNvPr id="25" name="Text Placeholder 24">
            <a:extLst>
              <a:ext uri="{FF2B5EF4-FFF2-40B4-BE49-F238E27FC236}">
                <a16:creationId xmlns:a16="http://schemas.microsoft.com/office/drawing/2014/main" id="{4E30BA3B-88CD-41DE-E089-7100E3E52AF4}"/>
              </a:ext>
            </a:extLst>
          </p:cNvPr>
          <p:cNvSpPr>
            <a:spLocks noGrp="1"/>
          </p:cNvSpPr>
          <p:nvPr>
            <p:ph type="body" sz="quarter" idx="13" hasCustomPrompt="1"/>
          </p:nvPr>
        </p:nvSpPr>
        <p:spPr>
          <a:xfrm>
            <a:off x="2407432" y="4557510"/>
            <a:ext cx="9414362" cy="1473605"/>
          </a:xfrm>
          <a:prstGeom prst="rect">
            <a:avLst/>
          </a:prstGeom>
          <a:solidFill>
            <a:schemeClr val="bg1">
              <a:lumMod val="95000"/>
            </a:schemeClr>
          </a:solidFill>
          <a:ln>
            <a:noFill/>
          </a:ln>
        </p:spPr>
        <p:txBody>
          <a:bodyPr wrap="square" lIns="180000" tIns="144000" rIns="180000" bIns="72000" anchor="t" anchorCtr="0">
            <a:noAutofit/>
          </a:bodyPr>
          <a:lstStyle>
            <a:lvl1pPr marL="342900" indent="-342900">
              <a:spcBef>
                <a:spcPts val="300"/>
              </a:spcBef>
              <a:spcAft>
                <a:spcPts val="300"/>
              </a:spcAft>
              <a:buSzPct val="100000"/>
              <a:buFont typeface="+mj-lt"/>
              <a:buAutoNum type="arabicPeriod"/>
              <a:defRPr sz="1200"/>
            </a:lvl1pPr>
            <a:lvl2pPr marL="357542" indent="0">
              <a:buNone/>
              <a:defRPr/>
            </a:lvl2pPr>
          </a:lstStyle>
          <a:p>
            <a:pPr lvl="0"/>
            <a:r>
              <a:rPr lang="en-US"/>
              <a:t>DECISION: To seek X’s [single point accountable decision maker] decision to implement A</a:t>
            </a:r>
            <a:br>
              <a:rPr lang="en-US"/>
            </a:br>
            <a:r>
              <a:rPr lang="en-US"/>
              <a:t>INPUT: To receive input to the proposed plan for B</a:t>
            </a:r>
            <a:br>
              <a:rPr lang="en-US"/>
            </a:br>
            <a:r>
              <a:rPr lang="en-US"/>
              <a:t>AWARENESS: To update XXX regarding C</a:t>
            </a:r>
          </a:p>
        </p:txBody>
      </p:sp>
      <p:sp>
        <p:nvSpPr>
          <p:cNvPr id="31" name="Text Placeholder 30">
            <a:extLst>
              <a:ext uri="{FF2B5EF4-FFF2-40B4-BE49-F238E27FC236}">
                <a16:creationId xmlns:a16="http://schemas.microsoft.com/office/drawing/2014/main" id="{DC6E06B6-BD9A-7A5E-5A90-56308009FF5E}"/>
              </a:ext>
            </a:extLst>
          </p:cNvPr>
          <p:cNvSpPr>
            <a:spLocks noGrp="1"/>
          </p:cNvSpPr>
          <p:nvPr>
            <p:ph type="body" sz="quarter" idx="41" hasCustomPrompt="1"/>
          </p:nvPr>
        </p:nvSpPr>
        <p:spPr>
          <a:xfrm>
            <a:off x="2407432" y="6107998"/>
            <a:ext cx="9414362" cy="505527"/>
          </a:xfrm>
          <a:prstGeom prst="rect">
            <a:avLst/>
          </a:prstGeom>
          <a:solidFill>
            <a:schemeClr val="bg1">
              <a:lumMod val="95000"/>
            </a:schemeClr>
          </a:solidFill>
          <a:ln>
            <a:noFill/>
          </a:ln>
        </p:spPr>
        <p:txBody>
          <a:bodyPr wrap="square" lIns="180000" tIns="72000" rIns="180000" bIns="72000" anchor="ctr" anchorCtr="0">
            <a:noAutofit/>
          </a:bodyPr>
          <a:lstStyle>
            <a:lvl1pPr marL="0" indent="0">
              <a:buFont typeface="+mj-lt"/>
              <a:buNone/>
              <a:defRPr sz="1200"/>
            </a:lvl1pPr>
            <a:lvl2pPr marL="357542" indent="0">
              <a:buNone/>
              <a:defRPr/>
            </a:lvl2pPr>
          </a:lstStyle>
          <a:p>
            <a:pPr lvl="0"/>
            <a:r>
              <a:rPr lang="en-US"/>
              <a:t>Single person accountable for this topic / paper</a:t>
            </a:r>
          </a:p>
        </p:txBody>
      </p:sp>
      <p:sp>
        <p:nvSpPr>
          <p:cNvPr id="23" name="Text Placeholder 6">
            <a:extLst>
              <a:ext uri="{FF2B5EF4-FFF2-40B4-BE49-F238E27FC236}">
                <a16:creationId xmlns:a16="http://schemas.microsoft.com/office/drawing/2014/main" id="{472F201F-277F-F24E-085D-8160B5FF4CE6}"/>
              </a:ext>
            </a:extLst>
          </p:cNvPr>
          <p:cNvSpPr>
            <a:spLocks noGrp="1"/>
          </p:cNvSpPr>
          <p:nvPr>
            <p:ph type="body" sz="quarter" idx="36" hasCustomPrompt="1"/>
          </p:nvPr>
        </p:nvSpPr>
        <p:spPr>
          <a:xfrm>
            <a:off x="523973" y="4990763"/>
            <a:ext cx="1806576" cy="1040352"/>
          </a:xfrm>
          <a:prstGeom prst="rect">
            <a:avLst/>
          </a:prstGeom>
          <a:noFill/>
          <a:ln>
            <a:noFill/>
          </a:ln>
        </p:spPr>
        <p:txBody>
          <a:bodyPr lIns="72000" tIns="0" rIns="0" bIns="0" anchor="ctr" anchorCtr="0">
            <a:noAutofit/>
          </a:bodyPr>
          <a:lstStyle>
            <a:lvl1pPr marL="0" indent="0">
              <a:spcBef>
                <a:spcPts val="0"/>
              </a:spcBef>
              <a:spcAft>
                <a:spcPts val="0"/>
              </a:spcAft>
              <a:buFont typeface="+mj-lt"/>
              <a:buNone/>
              <a:defRPr sz="1200">
                <a:solidFill>
                  <a:schemeClr val="bg2"/>
                </a:solidFill>
              </a:defRPr>
            </a:lvl1pPr>
            <a:lvl2pPr marL="357542" indent="0">
              <a:buNone/>
              <a:defRPr/>
            </a:lvl2pPr>
          </a:lstStyle>
          <a:p>
            <a:pPr lvl="0"/>
            <a:r>
              <a:rPr lang="en-US"/>
              <a:t>Up to 5 clear, focused objectives </a:t>
            </a:r>
            <a:br>
              <a:rPr lang="en-US"/>
            </a:br>
            <a:r>
              <a:rPr lang="en-US"/>
              <a:t>(</a:t>
            </a:r>
            <a:r>
              <a:rPr lang="en-US" err="1"/>
              <a:t>i</a:t>
            </a:r>
            <a:r>
              <a:rPr lang="en-US"/>
              <a:t>) for decision, </a:t>
            </a:r>
            <a:br>
              <a:rPr lang="en-US"/>
            </a:br>
            <a:r>
              <a:rPr lang="en-US"/>
              <a:t>(ii) for input </a:t>
            </a:r>
            <a:br>
              <a:rPr lang="en-US"/>
            </a:br>
            <a:r>
              <a:rPr lang="en-US"/>
              <a:t>(iii) for awareness</a:t>
            </a:r>
          </a:p>
        </p:txBody>
      </p:sp>
      <p:sp>
        <p:nvSpPr>
          <p:cNvPr id="52" name="Freeform: Shape 51">
            <a:extLst>
              <a:ext uri="{FF2B5EF4-FFF2-40B4-BE49-F238E27FC236}">
                <a16:creationId xmlns:a16="http://schemas.microsoft.com/office/drawing/2014/main" id="{4E683597-5ADE-F2A0-A01C-FD8E476ABB8B}"/>
              </a:ext>
            </a:extLst>
          </p:cNvPr>
          <p:cNvSpPr/>
          <p:nvPr userDrawn="1"/>
        </p:nvSpPr>
        <p:spPr>
          <a:xfrm>
            <a:off x="0" y="4842854"/>
            <a:ext cx="426190" cy="902918"/>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2" name="Text Placeholder 8">
            <a:extLst>
              <a:ext uri="{FF2B5EF4-FFF2-40B4-BE49-F238E27FC236}">
                <a16:creationId xmlns:a16="http://schemas.microsoft.com/office/drawing/2014/main" id="{7A99F019-A435-B954-ABA9-68CA4DD19B21}"/>
              </a:ext>
            </a:extLst>
          </p:cNvPr>
          <p:cNvSpPr>
            <a:spLocks noGrp="1"/>
          </p:cNvSpPr>
          <p:nvPr>
            <p:ph type="body" sz="quarter" idx="42" hasCustomPrompt="1"/>
          </p:nvPr>
        </p:nvSpPr>
        <p:spPr>
          <a:xfrm>
            <a:off x="501650" y="230188"/>
            <a:ext cx="1817688" cy="163512"/>
          </a:xfrm>
        </p:spPr>
        <p:txBody>
          <a:bodyPr lIns="0" tIns="72000" rIns="0" bIns="72000" anchor="ctr">
            <a:noAutofit/>
          </a:bodyPr>
          <a:lstStyle>
            <a:lvl1pPr marL="0" indent="0">
              <a:buNone/>
              <a:defRPr sz="1000" b="1">
                <a:solidFill>
                  <a:schemeClr val="tx2"/>
                </a:solidFill>
              </a:defRPr>
            </a:lvl1pPr>
            <a:lvl2pPr marL="357542" indent="0">
              <a:buNone/>
              <a:defRPr>
                <a:solidFill>
                  <a:schemeClr val="bg1"/>
                </a:solidFill>
              </a:defRPr>
            </a:lvl2pPr>
            <a:lvl3pPr marL="719982" indent="0">
              <a:buNone/>
              <a:defRPr>
                <a:solidFill>
                  <a:schemeClr val="bg1"/>
                </a:solidFill>
              </a:defRPr>
            </a:lvl3pPr>
            <a:lvl4pPr marL="1081424" indent="0">
              <a:buNone/>
              <a:defRPr>
                <a:solidFill>
                  <a:schemeClr val="bg1"/>
                </a:solidFill>
              </a:defRPr>
            </a:lvl4pPr>
            <a:lvl5pPr marL="1439964" indent="0">
              <a:buNone/>
              <a:defRPr>
                <a:solidFill>
                  <a:schemeClr val="bg1"/>
                </a:solidFill>
              </a:defRPr>
            </a:lvl5pPr>
          </a:lstStyle>
          <a:p>
            <a:pPr lvl="0"/>
            <a:r>
              <a:rPr lang="en-US"/>
              <a:t>Click to insert date</a:t>
            </a:r>
          </a:p>
        </p:txBody>
      </p:sp>
      <p:pic>
        <p:nvPicPr>
          <p:cNvPr id="3" name="Picture 2" descr="Icon&#10;&#10;Description automatically generated with medium confidence">
            <a:extLst>
              <a:ext uri="{FF2B5EF4-FFF2-40B4-BE49-F238E27FC236}">
                <a16:creationId xmlns:a16="http://schemas.microsoft.com/office/drawing/2014/main" id="{81F87534-B1D7-C46B-9E66-8AC884393086}"/>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65064" y="0"/>
            <a:ext cx="1499542" cy="1500405"/>
          </a:xfrm>
          <a:prstGeom prst="rect">
            <a:avLst/>
          </a:prstGeom>
        </p:spPr>
      </p:pic>
    </p:spTree>
    <p:custDataLst>
      <p:tags r:id="rId1"/>
    </p:custDataLst>
    <p:extLst>
      <p:ext uri="{BB962C8B-B14F-4D97-AF65-F5344CB8AC3E}">
        <p14:creationId xmlns:p14="http://schemas.microsoft.com/office/powerpoint/2010/main" val="1901832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SPADM">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0AC59E1C-A015-4BA4-AB7D-EC00F37B815F}"/>
              </a:ext>
            </a:extLst>
          </p:cNvPr>
          <p:cNvSpPr/>
          <p:nvPr userDrawn="1"/>
        </p:nvSpPr>
        <p:spPr bwMode="auto">
          <a:xfrm>
            <a:off x="365126" y="1307574"/>
            <a:ext cx="1806576" cy="1396505"/>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126000" rIns="0" bIns="0" numCol="1" spcCol="0" rtlCol="0" fromWordArt="0" anchor="t" anchorCtr="0" forceAA="0" compatLnSpc="1">
            <a:prstTxWarp prst="textNoShape">
              <a:avLst/>
            </a:prstTxWarp>
            <a:noAutofit/>
          </a:bodyPr>
          <a:lstStyle/>
          <a:p>
            <a:pPr algn="ctr" eaLnBrk="0" fontAlgn="auto" hangingPunct="0">
              <a:spcBef>
                <a:spcPts val="300"/>
              </a:spcBef>
              <a:spcAft>
                <a:spcPts val="300"/>
              </a:spcAft>
              <a:buClr>
                <a:schemeClr val="bg1"/>
              </a:buClr>
            </a:pPr>
            <a:r>
              <a:rPr lang="en-US" sz="1600" b="1">
                <a:solidFill>
                  <a:schemeClr val="tx2"/>
                </a:solidFill>
              </a:rPr>
              <a:t>Objectives</a:t>
            </a:r>
          </a:p>
        </p:txBody>
      </p:sp>
      <p:sp>
        <p:nvSpPr>
          <p:cNvPr id="34" name="Rectangle 33">
            <a:extLst>
              <a:ext uri="{FF2B5EF4-FFF2-40B4-BE49-F238E27FC236}">
                <a16:creationId xmlns:a16="http://schemas.microsoft.com/office/drawing/2014/main" id="{D4EBA022-30B3-B17F-5D7C-3A3D869D35FA}"/>
              </a:ext>
            </a:extLst>
          </p:cNvPr>
          <p:cNvSpPr>
            <a:spLocks/>
          </p:cNvSpPr>
          <p:nvPr userDrawn="1"/>
        </p:nvSpPr>
        <p:spPr bwMode="auto">
          <a:xfrm>
            <a:off x="365126" y="2778690"/>
            <a:ext cx="1806576" cy="1396505"/>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126000" rIns="0" bIns="0" numCol="1" spcCol="0" rtlCol="0" fromWordArt="0" anchor="t" anchorCtr="0" forceAA="0" compatLnSpc="1">
            <a:prstTxWarp prst="textNoShape">
              <a:avLst/>
            </a:prstTxWarp>
            <a:noAutofit/>
          </a:bodyPr>
          <a:lstStyle/>
          <a:p>
            <a:pPr algn="ctr" eaLnBrk="0" fontAlgn="auto" hangingPunct="0">
              <a:spcBef>
                <a:spcPts val="300"/>
              </a:spcBef>
              <a:spcAft>
                <a:spcPts val="300"/>
              </a:spcAft>
              <a:buClr>
                <a:schemeClr val="bg1"/>
              </a:buClr>
            </a:pPr>
            <a:r>
              <a:rPr lang="en-US" sz="1600" b="1">
                <a:solidFill>
                  <a:schemeClr val="tx2"/>
                </a:solidFill>
              </a:rPr>
              <a:t>Key questions</a:t>
            </a:r>
          </a:p>
        </p:txBody>
      </p:sp>
      <p:sp>
        <p:nvSpPr>
          <p:cNvPr id="35" name="Rectangle 34">
            <a:extLst>
              <a:ext uri="{FF2B5EF4-FFF2-40B4-BE49-F238E27FC236}">
                <a16:creationId xmlns:a16="http://schemas.microsoft.com/office/drawing/2014/main" id="{FF5A742C-A049-77AC-C2E5-4272D118CC96}"/>
              </a:ext>
            </a:extLst>
          </p:cNvPr>
          <p:cNvSpPr>
            <a:spLocks/>
          </p:cNvSpPr>
          <p:nvPr userDrawn="1"/>
        </p:nvSpPr>
        <p:spPr bwMode="auto">
          <a:xfrm>
            <a:off x="365126" y="4249806"/>
            <a:ext cx="1806576" cy="1396505"/>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126000" rIns="0" bIns="0" numCol="1" spcCol="0" rtlCol="0" fromWordArt="0" anchor="t" anchorCtr="0" forceAA="0" compatLnSpc="1">
            <a:prstTxWarp prst="textNoShape">
              <a:avLst/>
            </a:prstTxWarp>
            <a:noAutofit/>
          </a:bodyPr>
          <a:lstStyle/>
          <a:p>
            <a:pPr algn="ctr" eaLnBrk="0" fontAlgn="auto" hangingPunct="0">
              <a:spcBef>
                <a:spcPts val="300"/>
              </a:spcBef>
              <a:spcAft>
                <a:spcPts val="300"/>
              </a:spcAft>
              <a:buClr>
                <a:schemeClr val="bg1"/>
              </a:buClr>
            </a:pPr>
            <a:r>
              <a:rPr lang="en-US" sz="1600" b="1">
                <a:solidFill>
                  <a:schemeClr val="tx2"/>
                </a:solidFill>
              </a:rPr>
              <a:t>Next steps</a:t>
            </a:r>
          </a:p>
        </p:txBody>
      </p:sp>
      <p:sp>
        <p:nvSpPr>
          <p:cNvPr id="21" name="Rectangle 20">
            <a:extLst>
              <a:ext uri="{FF2B5EF4-FFF2-40B4-BE49-F238E27FC236}">
                <a16:creationId xmlns:a16="http://schemas.microsoft.com/office/drawing/2014/main" id="{E66507E6-44A7-B4B5-33F1-9F0C0DC0FDE1}"/>
              </a:ext>
            </a:extLst>
          </p:cNvPr>
          <p:cNvSpPr/>
          <p:nvPr userDrawn="1"/>
        </p:nvSpPr>
        <p:spPr bwMode="auto">
          <a:xfrm>
            <a:off x="365126" y="5720922"/>
            <a:ext cx="1806576" cy="363373"/>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72000" rIns="0" bIns="0" numCol="1" spcCol="0" rtlCol="0" fromWordArt="0" anchor="t" anchorCtr="0" forceAA="0" compatLnSpc="1">
            <a:prstTxWarp prst="textNoShape">
              <a:avLst/>
            </a:prstTxWarp>
            <a:noAutofit/>
          </a:bodyPr>
          <a:lstStyle/>
          <a:p>
            <a:pPr algn="ctr" eaLnBrk="0" fontAlgn="auto" hangingPunct="0">
              <a:spcBef>
                <a:spcPts val="300"/>
              </a:spcBef>
              <a:spcAft>
                <a:spcPts val="300"/>
              </a:spcAft>
              <a:buClr>
                <a:schemeClr val="bg1"/>
              </a:buClr>
            </a:pPr>
            <a:r>
              <a:rPr lang="en-US" sz="1600" b="1">
                <a:solidFill>
                  <a:schemeClr val="tx2"/>
                </a:solidFill>
              </a:rPr>
              <a:t>Owner</a:t>
            </a:r>
          </a:p>
        </p:txBody>
      </p:sp>
      <p:sp>
        <p:nvSpPr>
          <p:cNvPr id="3" name="Footer Placeholder 2">
            <a:extLst>
              <a:ext uri="{FF2B5EF4-FFF2-40B4-BE49-F238E27FC236}">
                <a16:creationId xmlns:a16="http://schemas.microsoft.com/office/drawing/2014/main" id="{9B773ECA-2D04-B6E9-1FB4-377F08AA5D14}"/>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C3976886-926E-8975-E95D-5BCD6F82EEEF}"/>
              </a:ext>
            </a:extLst>
          </p:cNvPr>
          <p:cNvSpPr>
            <a:spLocks noGrp="1"/>
          </p:cNvSpPr>
          <p:nvPr>
            <p:ph type="sldNum" sz="quarter" idx="11"/>
          </p:nvPr>
        </p:nvSpPr>
        <p:spPr/>
        <p:txBody>
          <a:bodyPr/>
          <a:lstStyle/>
          <a:p>
            <a:fld id="{9F9F533D-B52E-4A2F-BF72-0ADD2D94BD75}" type="slidenum">
              <a:rPr lang="en-GB" smtClean="0"/>
              <a:pPr/>
              <a:t>‹#›</a:t>
            </a:fld>
            <a:endParaRPr lang="en-GB"/>
          </a:p>
        </p:txBody>
      </p:sp>
      <p:sp>
        <p:nvSpPr>
          <p:cNvPr id="5" name="Date Placeholder 4">
            <a:extLst>
              <a:ext uri="{FF2B5EF4-FFF2-40B4-BE49-F238E27FC236}">
                <a16:creationId xmlns:a16="http://schemas.microsoft.com/office/drawing/2014/main" id="{A15E9B4D-B613-11AE-72F8-5A0C3EBFD95A}"/>
              </a:ext>
            </a:extLst>
          </p:cNvPr>
          <p:cNvSpPr>
            <a:spLocks noGrp="1"/>
          </p:cNvSpPr>
          <p:nvPr>
            <p:ph type="dt" sz="half" idx="12"/>
          </p:nvPr>
        </p:nvSpPr>
        <p:spPr/>
        <p:txBody>
          <a:bodyPr/>
          <a:lstStyle/>
          <a:p>
            <a:fld id="{346B58B4-0D72-4C8B-9355-854FB5782278}" type="datetime4">
              <a:rPr lang="en-GB" smtClean="0"/>
              <a:t>03 May 2023</a:t>
            </a:fld>
            <a:endParaRPr lang="en-GB"/>
          </a:p>
        </p:txBody>
      </p:sp>
      <p:sp>
        <p:nvSpPr>
          <p:cNvPr id="6" name="Title 1">
            <a:extLst>
              <a:ext uri="{FF2B5EF4-FFF2-40B4-BE49-F238E27FC236}">
                <a16:creationId xmlns:a16="http://schemas.microsoft.com/office/drawing/2014/main" id="{25ABB6F2-78D4-BCC3-D950-5FAF7FCB8FDD}"/>
              </a:ext>
            </a:extLst>
          </p:cNvPr>
          <p:cNvSpPr>
            <a:spLocks noGrp="1"/>
          </p:cNvSpPr>
          <p:nvPr>
            <p:ph type="title" hasCustomPrompt="1"/>
          </p:nvPr>
        </p:nvSpPr>
        <p:spPr>
          <a:xfrm>
            <a:off x="365126" y="242888"/>
            <a:ext cx="7554912" cy="430887"/>
          </a:xfrm>
        </p:spPr>
        <p:txBody>
          <a:bodyPr/>
          <a:lstStyle>
            <a:lvl1pPr>
              <a:defRPr/>
            </a:lvl1pPr>
          </a:lstStyle>
          <a:p>
            <a:r>
              <a:rPr lang="en-US"/>
              <a:t>Click to add topic / paper title</a:t>
            </a:r>
          </a:p>
        </p:txBody>
      </p:sp>
      <p:sp>
        <p:nvSpPr>
          <p:cNvPr id="7" name="Subtitle 2">
            <a:extLst>
              <a:ext uri="{FF2B5EF4-FFF2-40B4-BE49-F238E27FC236}">
                <a16:creationId xmlns:a16="http://schemas.microsoft.com/office/drawing/2014/main" id="{FA46E8B4-4C83-8DD1-80BB-CC03BD24AFCC}"/>
              </a:ext>
            </a:extLst>
          </p:cNvPr>
          <p:cNvSpPr>
            <a:spLocks noGrp="1"/>
          </p:cNvSpPr>
          <p:nvPr>
            <p:ph type="subTitle" idx="1" hasCustomPrompt="1"/>
          </p:nvPr>
        </p:nvSpPr>
        <p:spPr>
          <a:xfrm>
            <a:off x="365125" y="694950"/>
            <a:ext cx="7554913"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0" name="Text Placeholder 9">
            <a:extLst>
              <a:ext uri="{FF2B5EF4-FFF2-40B4-BE49-F238E27FC236}">
                <a16:creationId xmlns:a16="http://schemas.microsoft.com/office/drawing/2014/main" id="{8E19B5E4-F2A8-7F44-855D-F41DDE3B3D9F}"/>
              </a:ext>
            </a:extLst>
          </p:cNvPr>
          <p:cNvSpPr>
            <a:spLocks noGrp="1"/>
          </p:cNvSpPr>
          <p:nvPr>
            <p:ph type="body" sz="quarter" idx="34" hasCustomPrompt="1"/>
          </p:nvPr>
        </p:nvSpPr>
        <p:spPr>
          <a:xfrm>
            <a:off x="8172450" y="694948"/>
            <a:ext cx="3649661" cy="352801"/>
          </a:xfrm>
        </p:spPr>
        <p:txBody>
          <a:bodyPr lIns="0" tIns="0" rIns="0" bIns="18000" anchor="b" anchorCtr="0">
            <a:noAutofit/>
          </a:bodyPr>
          <a:lstStyle>
            <a:lvl1pPr marL="0" indent="0" algn="r">
              <a:buNone/>
              <a:defRPr sz="1400" b="0">
                <a:solidFill>
                  <a:schemeClr val="tx1"/>
                </a:solidFill>
              </a:defRPr>
            </a:lvl1pPr>
          </a:lstStyle>
          <a:p>
            <a:pPr lvl="0"/>
            <a:r>
              <a:rPr lang="en-US"/>
              <a:t>Click to insert date of session </a:t>
            </a:r>
          </a:p>
        </p:txBody>
      </p:sp>
      <p:sp>
        <p:nvSpPr>
          <p:cNvPr id="23" name="Text Placeholder 6">
            <a:extLst>
              <a:ext uri="{FF2B5EF4-FFF2-40B4-BE49-F238E27FC236}">
                <a16:creationId xmlns:a16="http://schemas.microsoft.com/office/drawing/2014/main" id="{472F201F-277F-F24E-085D-8160B5FF4CE6}"/>
              </a:ext>
            </a:extLst>
          </p:cNvPr>
          <p:cNvSpPr>
            <a:spLocks noGrp="1"/>
          </p:cNvSpPr>
          <p:nvPr>
            <p:ph type="body" sz="quarter" idx="36" hasCustomPrompt="1"/>
          </p:nvPr>
        </p:nvSpPr>
        <p:spPr>
          <a:xfrm>
            <a:off x="365126" y="1777158"/>
            <a:ext cx="1695450" cy="926921"/>
          </a:xfrm>
          <a:prstGeom prst="rect">
            <a:avLst/>
          </a:prstGeom>
          <a:noFill/>
          <a:ln>
            <a:noFill/>
          </a:ln>
        </p:spPr>
        <p:txBody>
          <a:bodyPr lIns="72000" tIns="0" rIns="0" bIns="0" anchor="ctr" anchorCtr="0">
            <a:noAutofit/>
          </a:bodyPr>
          <a:lstStyle>
            <a:lvl1pPr marL="0" indent="0">
              <a:spcBef>
                <a:spcPts val="0"/>
              </a:spcBef>
              <a:spcAft>
                <a:spcPts val="0"/>
              </a:spcAft>
              <a:buFont typeface="+mj-lt"/>
              <a:buNone/>
              <a:defRPr sz="1200">
                <a:solidFill>
                  <a:schemeClr val="bg2"/>
                </a:solidFill>
              </a:defRPr>
            </a:lvl1pPr>
            <a:lvl2pPr marL="357542" indent="0">
              <a:buNone/>
              <a:defRPr/>
            </a:lvl2pPr>
          </a:lstStyle>
          <a:p>
            <a:pPr lvl="0"/>
            <a:r>
              <a:rPr lang="en-US"/>
              <a:t>Up to 5 clear, focused objectives </a:t>
            </a:r>
            <a:br>
              <a:rPr lang="en-US"/>
            </a:br>
            <a:r>
              <a:rPr lang="en-US"/>
              <a:t>(</a:t>
            </a:r>
            <a:r>
              <a:rPr lang="en-US" err="1"/>
              <a:t>i</a:t>
            </a:r>
            <a:r>
              <a:rPr lang="en-US"/>
              <a:t>) for decision, </a:t>
            </a:r>
            <a:br>
              <a:rPr lang="en-US"/>
            </a:br>
            <a:r>
              <a:rPr lang="en-US"/>
              <a:t>(ii) for input </a:t>
            </a:r>
            <a:br>
              <a:rPr lang="en-US"/>
            </a:br>
            <a:r>
              <a:rPr lang="en-US"/>
              <a:t>(iii) for awareness</a:t>
            </a:r>
          </a:p>
        </p:txBody>
      </p:sp>
      <p:sp>
        <p:nvSpPr>
          <p:cNvPr id="25" name="Rectangle 24">
            <a:extLst>
              <a:ext uri="{FF2B5EF4-FFF2-40B4-BE49-F238E27FC236}">
                <a16:creationId xmlns:a16="http://schemas.microsoft.com/office/drawing/2014/main" id="{1BD6FC89-B057-E6C5-C8EA-1FC8CB31B6CA}"/>
              </a:ext>
            </a:extLst>
          </p:cNvPr>
          <p:cNvSpPr/>
          <p:nvPr userDrawn="1"/>
        </p:nvSpPr>
        <p:spPr bwMode="auto">
          <a:xfrm>
            <a:off x="8172450" y="242888"/>
            <a:ext cx="3654425" cy="452059"/>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54000" numCol="1" spcCol="0" rtlCol="0" fromWordArt="0" anchor="b" anchorCtr="0" forceAA="0" compatLnSpc="1">
            <a:prstTxWarp prst="textNoShape">
              <a:avLst/>
            </a:prstTxWarp>
            <a:noAutofit/>
          </a:bodyPr>
          <a:lstStyle/>
          <a:p>
            <a:pPr algn="r" eaLnBrk="0" fontAlgn="auto" hangingPunct="0">
              <a:spcBef>
                <a:spcPts val="300"/>
              </a:spcBef>
              <a:spcAft>
                <a:spcPts val="300"/>
              </a:spcAft>
              <a:buClr>
                <a:schemeClr val="bg1"/>
              </a:buClr>
            </a:pPr>
            <a:r>
              <a:rPr lang="en-US" sz="1800" b="1" kern="0">
                <a:solidFill>
                  <a:schemeClr val="tx2"/>
                </a:solidFill>
              </a:rPr>
              <a:t>Session date:</a:t>
            </a:r>
          </a:p>
        </p:txBody>
      </p:sp>
      <p:sp>
        <p:nvSpPr>
          <p:cNvPr id="24" name="Text Placeholder 6">
            <a:extLst>
              <a:ext uri="{FF2B5EF4-FFF2-40B4-BE49-F238E27FC236}">
                <a16:creationId xmlns:a16="http://schemas.microsoft.com/office/drawing/2014/main" id="{B166E02B-F260-FEAF-DDEB-67922AA11E6E}"/>
              </a:ext>
            </a:extLst>
          </p:cNvPr>
          <p:cNvSpPr>
            <a:spLocks noGrp="1"/>
          </p:cNvSpPr>
          <p:nvPr userDrawn="1">
            <p:ph type="body" sz="quarter" idx="37" hasCustomPrompt="1"/>
          </p:nvPr>
        </p:nvSpPr>
        <p:spPr>
          <a:xfrm>
            <a:off x="365126" y="3337172"/>
            <a:ext cx="1695450" cy="838023"/>
          </a:xfrm>
          <a:prstGeom prst="rect">
            <a:avLst/>
          </a:prstGeom>
          <a:noFill/>
          <a:ln>
            <a:noFill/>
          </a:ln>
        </p:spPr>
        <p:txBody>
          <a:bodyPr lIns="72000" tIns="0" rIns="0" bIns="0" anchor="ctr" anchorCtr="0">
            <a:noAutofit/>
          </a:bodyPr>
          <a:lstStyle>
            <a:lvl1pPr marL="0" indent="0">
              <a:spcBef>
                <a:spcPts val="0"/>
              </a:spcBef>
              <a:spcAft>
                <a:spcPts val="0"/>
              </a:spcAft>
              <a:buFont typeface="+mj-lt"/>
              <a:buNone/>
              <a:defRPr sz="1200">
                <a:solidFill>
                  <a:schemeClr val="bg2"/>
                </a:solidFill>
              </a:defRPr>
            </a:lvl1pPr>
            <a:lvl2pPr marL="357542" indent="0">
              <a:buNone/>
              <a:defRPr/>
            </a:lvl2pPr>
          </a:lstStyle>
          <a:p>
            <a:pPr lvl="0"/>
            <a:r>
              <a:rPr lang="en-US"/>
              <a:t>Up to 5 key questions to be addressed at the meeting</a:t>
            </a:r>
          </a:p>
        </p:txBody>
      </p:sp>
      <p:sp>
        <p:nvSpPr>
          <p:cNvPr id="90" name="Freeform: Shape 89">
            <a:extLst>
              <a:ext uri="{FF2B5EF4-FFF2-40B4-BE49-F238E27FC236}">
                <a16:creationId xmlns:a16="http://schemas.microsoft.com/office/drawing/2014/main" id="{9EA22563-2363-AB1F-DC9F-7A5457933645}"/>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54" name="Text Placeholder 53">
            <a:extLst>
              <a:ext uri="{FF2B5EF4-FFF2-40B4-BE49-F238E27FC236}">
                <a16:creationId xmlns:a16="http://schemas.microsoft.com/office/drawing/2014/main" id="{82C5C591-14F5-449A-187A-1D9A683E961E}"/>
              </a:ext>
            </a:extLst>
          </p:cNvPr>
          <p:cNvSpPr>
            <a:spLocks noGrp="1"/>
          </p:cNvSpPr>
          <p:nvPr>
            <p:ph type="body" sz="quarter" idx="44" hasCustomPrompt="1"/>
          </p:nvPr>
        </p:nvSpPr>
        <p:spPr>
          <a:xfrm>
            <a:off x="2260405" y="1307574"/>
            <a:ext cx="9557738" cy="1396505"/>
          </a:xfrm>
          <a:prstGeom prst="rect">
            <a:avLst/>
          </a:prstGeom>
          <a:solidFill>
            <a:schemeClr val="bg1">
              <a:lumMod val="95000"/>
            </a:schemeClr>
          </a:solidFill>
          <a:ln>
            <a:noFill/>
          </a:ln>
        </p:spPr>
        <p:txBody>
          <a:bodyPr wrap="square" lIns="180000" tIns="144000" rIns="0" bIns="72000" anchor="t" anchorCtr="0">
            <a:noAutofit/>
          </a:bodyPr>
          <a:lstStyle>
            <a:lvl1pPr marL="342900" indent="-342900">
              <a:spcBef>
                <a:spcPts val="300"/>
              </a:spcBef>
              <a:spcAft>
                <a:spcPts val="300"/>
              </a:spcAft>
              <a:buSzPct val="100000"/>
              <a:buFont typeface="+mj-lt"/>
              <a:buAutoNum type="arabicPeriod"/>
              <a:defRPr sz="1200"/>
            </a:lvl1pPr>
            <a:lvl2pPr marL="357542" indent="0">
              <a:buNone/>
              <a:defRPr/>
            </a:lvl2pPr>
          </a:lstStyle>
          <a:p>
            <a:pPr lvl="0"/>
            <a:r>
              <a:rPr lang="en-US"/>
              <a:t>DECISION: To seek X’s [single point accountable decision maker] decision to implement A</a:t>
            </a:r>
            <a:br>
              <a:rPr lang="en-US"/>
            </a:br>
            <a:r>
              <a:rPr lang="en-US"/>
              <a:t>INPUT: To receive input to the proposed plan for B</a:t>
            </a:r>
            <a:br>
              <a:rPr lang="en-US"/>
            </a:br>
            <a:r>
              <a:rPr lang="en-US"/>
              <a:t>AWARENESS: To update XXX regarding C</a:t>
            </a:r>
          </a:p>
        </p:txBody>
      </p:sp>
      <p:sp>
        <p:nvSpPr>
          <p:cNvPr id="55" name="Text Placeholder 54">
            <a:extLst>
              <a:ext uri="{FF2B5EF4-FFF2-40B4-BE49-F238E27FC236}">
                <a16:creationId xmlns:a16="http://schemas.microsoft.com/office/drawing/2014/main" id="{54077D3A-2E14-68B6-5E16-413475F36C3A}"/>
              </a:ext>
            </a:extLst>
          </p:cNvPr>
          <p:cNvSpPr>
            <a:spLocks noGrp="1"/>
          </p:cNvSpPr>
          <p:nvPr>
            <p:ph type="body" sz="quarter" idx="45" hasCustomPrompt="1"/>
          </p:nvPr>
        </p:nvSpPr>
        <p:spPr>
          <a:xfrm>
            <a:off x="2260405" y="2778690"/>
            <a:ext cx="9557738" cy="1396505"/>
          </a:xfrm>
          <a:prstGeom prst="rect">
            <a:avLst/>
          </a:prstGeom>
          <a:solidFill>
            <a:schemeClr val="bg1">
              <a:lumMod val="95000"/>
            </a:schemeClr>
          </a:solidFill>
          <a:ln>
            <a:noFill/>
          </a:ln>
        </p:spPr>
        <p:txBody>
          <a:bodyPr wrap="square" lIns="180000" tIns="144000" rIns="0" bIns="72000" anchor="t" anchorCtr="0">
            <a:noAutofit/>
          </a:bodyPr>
          <a:lstStyle>
            <a:lvl1pPr marL="342900" indent="-342900">
              <a:spcBef>
                <a:spcPts val="300"/>
              </a:spcBef>
              <a:spcAft>
                <a:spcPts val="300"/>
              </a:spcAft>
              <a:buSzPct val="100000"/>
              <a:buFont typeface="+mj-lt"/>
              <a:buAutoNum type="arabicPeriod"/>
              <a:defRPr sz="1200"/>
            </a:lvl1pPr>
            <a:lvl2pPr marL="357542" indent="0">
              <a:buNone/>
              <a:defRPr/>
            </a:lvl2pPr>
          </a:lstStyle>
          <a:p>
            <a:pPr lvl="0"/>
            <a:r>
              <a:rPr lang="en-US"/>
              <a:t>Does XXX have further input on the proposals set out or require additional information?</a:t>
            </a:r>
            <a:br>
              <a:rPr lang="en-US"/>
            </a:br>
            <a:r>
              <a:rPr lang="en-US"/>
              <a:t>Is XXX supportive of the recommendation to x, y, z?</a:t>
            </a:r>
            <a:br>
              <a:rPr lang="en-US"/>
            </a:br>
            <a:r>
              <a:rPr lang="en-US"/>
              <a:t>Does XXX support the approach outlined to x, y, z?</a:t>
            </a:r>
          </a:p>
        </p:txBody>
      </p:sp>
      <p:sp>
        <p:nvSpPr>
          <p:cNvPr id="56" name="Text Placeholder 55">
            <a:extLst>
              <a:ext uri="{FF2B5EF4-FFF2-40B4-BE49-F238E27FC236}">
                <a16:creationId xmlns:a16="http://schemas.microsoft.com/office/drawing/2014/main" id="{5DE7D720-AF89-6DE4-D2E5-33C7B01B7E91}"/>
              </a:ext>
            </a:extLst>
          </p:cNvPr>
          <p:cNvSpPr>
            <a:spLocks noGrp="1"/>
          </p:cNvSpPr>
          <p:nvPr>
            <p:ph type="body" sz="quarter" idx="46" hasCustomPrompt="1"/>
          </p:nvPr>
        </p:nvSpPr>
        <p:spPr>
          <a:xfrm>
            <a:off x="2260405" y="4249806"/>
            <a:ext cx="9557738" cy="1396505"/>
          </a:xfrm>
          <a:prstGeom prst="rect">
            <a:avLst/>
          </a:prstGeom>
          <a:solidFill>
            <a:schemeClr val="bg1">
              <a:lumMod val="95000"/>
            </a:schemeClr>
          </a:solidFill>
          <a:ln>
            <a:noFill/>
          </a:ln>
        </p:spPr>
        <p:txBody>
          <a:bodyPr wrap="square" lIns="180000" tIns="144000" rIns="0" bIns="72000" anchor="t" anchorCtr="0">
            <a:noAutofit/>
          </a:bodyPr>
          <a:lstStyle>
            <a:lvl1pPr marL="342900" indent="-342900">
              <a:spcBef>
                <a:spcPts val="300"/>
              </a:spcBef>
              <a:spcAft>
                <a:spcPts val="300"/>
              </a:spcAft>
              <a:buSzPct val="100000"/>
              <a:buFont typeface="+mj-lt"/>
              <a:buAutoNum type="arabicPeriod"/>
              <a:defRPr sz="1200"/>
            </a:lvl1pPr>
            <a:lvl2pPr marL="357542" indent="0">
              <a:buNone/>
              <a:defRPr/>
            </a:lvl2pPr>
          </a:lstStyle>
          <a:p>
            <a:pPr lvl="0"/>
            <a:r>
              <a:rPr lang="en-US"/>
              <a:t>Key steps following XXX review / decision</a:t>
            </a:r>
          </a:p>
        </p:txBody>
      </p:sp>
      <p:sp>
        <p:nvSpPr>
          <p:cNvPr id="57" name="Text Placeholder 56">
            <a:extLst>
              <a:ext uri="{FF2B5EF4-FFF2-40B4-BE49-F238E27FC236}">
                <a16:creationId xmlns:a16="http://schemas.microsoft.com/office/drawing/2014/main" id="{8C53FB3B-975B-80D5-29B3-81DC27DCAC8F}"/>
              </a:ext>
            </a:extLst>
          </p:cNvPr>
          <p:cNvSpPr>
            <a:spLocks noGrp="1"/>
          </p:cNvSpPr>
          <p:nvPr>
            <p:ph type="body" sz="quarter" idx="48" hasCustomPrompt="1"/>
          </p:nvPr>
        </p:nvSpPr>
        <p:spPr>
          <a:xfrm>
            <a:off x="2260405" y="5720922"/>
            <a:ext cx="9557738" cy="363373"/>
          </a:xfrm>
          <a:prstGeom prst="rect">
            <a:avLst/>
          </a:prstGeom>
          <a:solidFill>
            <a:schemeClr val="bg1">
              <a:lumMod val="95000"/>
            </a:schemeClr>
          </a:solidFill>
          <a:ln>
            <a:noFill/>
          </a:ln>
        </p:spPr>
        <p:txBody>
          <a:bodyPr wrap="square" lIns="180000" tIns="36000" rIns="0" bIns="36000" anchor="ctr" anchorCtr="0">
            <a:noAutofit/>
          </a:bodyPr>
          <a:lstStyle>
            <a:lvl1pPr marL="0" indent="0">
              <a:spcBef>
                <a:spcPts val="0"/>
              </a:spcBef>
              <a:spcAft>
                <a:spcPts val="0"/>
              </a:spcAft>
              <a:buSzPct val="100000"/>
              <a:buFont typeface="+mj-lt"/>
              <a:buNone/>
              <a:defRPr sz="1200"/>
            </a:lvl1pPr>
            <a:lvl2pPr marL="357542" indent="0">
              <a:buNone/>
              <a:defRPr/>
            </a:lvl2pPr>
          </a:lstStyle>
          <a:p>
            <a:pPr lvl="0"/>
            <a:r>
              <a:rPr lang="en-US"/>
              <a:t>Single person accountable for this topic / paper</a:t>
            </a:r>
          </a:p>
        </p:txBody>
      </p:sp>
    </p:spTree>
    <p:custDataLst>
      <p:tags r:id="rId1"/>
    </p:custDataLst>
    <p:extLst>
      <p:ext uri="{BB962C8B-B14F-4D97-AF65-F5344CB8AC3E}">
        <p14:creationId xmlns:p14="http://schemas.microsoft.com/office/powerpoint/2010/main" val="356257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E000430-8A32-4EA0-BAD1-A7727B812F8C}"/>
              </a:ext>
            </a:extLst>
          </p:cNvPr>
          <p:cNvSpPr>
            <a:spLocks noGrp="1"/>
          </p:cNvSpPr>
          <p:nvPr>
            <p:ph type="dt" sz="half" idx="10"/>
          </p:nvPr>
        </p:nvSpPr>
        <p:spPr/>
        <p:txBody>
          <a:bodyPr/>
          <a:lstStyle/>
          <a:p>
            <a:fld id="{02542794-638D-4328-B0BC-C610FB243ADC}" type="datetime4">
              <a:rPr lang="en-GB" smtClean="0"/>
              <a:t>03 May 2023</a:t>
            </a:fld>
            <a:endParaRPr lang="en-GB"/>
          </a:p>
        </p:txBody>
      </p:sp>
      <p:sp>
        <p:nvSpPr>
          <p:cNvPr id="4" name="Footer Placeholder 3">
            <a:extLst>
              <a:ext uri="{FF2B5EF4-FFF2-40B4-BE49-F238E27FC236}">
                <a16:creationId xmlns:a16="http://schemas.microsoft.com/office/drawing/2014/main" id="{F706E0BB-62AD-47AF-909C-4F33FB5616E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53CEE5C-8451-457A-BD36-F438731DB091}"/>
              </a:ext>
            </a:extLst>
          </p:cNvPr>
          <p:cNvSpPr>
            <a:spLocks noGrp="1"/>
          </p:cNvSpPr>
          <p:nvPr>
            <p:ph type="sldNum" sz="quarter" idx="12"/>
          </p:nvPr>
        </p:nvSpPr>
        <p:spPr/>
        <p:txBody>
          <a:bodyPr/>
          <a:lstStyle/>
          <a:p>
            <a:fld id="{9F9F533D-B52E-4A2F-BF72-0ADD2D94BD75}" type="slidenum">
              <a:rPr lang="en-GB" smtClean="0"/>
              <a:pPr/>
              <a:t>‹#›</a:t>
            </a:fld>
            <a:endParaRPr lang="en-GB"/>
          </a:p>
        </p:txBody>
      </p:sp>
      <p:sp>
        <p:nvSpPr>
          <p:cNvPr id="19" name="Text Placeholder 18">
            <a:extLst>
              <a:ext uri="{FF2B5EF4-FFF2-40B4-BE49-F238E27FC236}">
                <a16:creationId xmlns:a16="http://schemas.microsoft.com/office/drawing/2014/main" id="{61071252-BD8E-4D3D-BF35-8427544DDF49}"/>
              </a:ext>
            </a:extLst>
          </p:cNvPr>
          <p:cNvSpPr>
            <a:spLocks noGrp="1"/>
          </p:cNvSpPr>
          <p:nvPr>
            <p:ph type="body" sz="quarter" idx="13" hasCustomPrompt="1"/>
          </p:nvPr>
        </p:nvSpPr>
        <p:spPr>
          <a:xfrm>
            <a:off x="5113176" y="242888"/>
            <a:ext cx="6712112" cy="5848350"/>
          </a:xfrm>
        </p:spPr>
        <p:txBody>
          <a:bodyPr lIns="0" tIns="180000" rIns="0" bIns="180000" anchor="t">
            <a:noAutofit/>
          </a:bodyPr>
          <a:lstStyle>
            <a:lvl1pPr marL="720000" indent="-720000">
              <a:spcBef>
                <a:spcPts val="1200"/>
              </a:spcBef>
              <a:spcAft>
                <a:spcPts val="1200"/>
              </a:spcAft>
              <a:buClr>
                <a:schemeClr val="tx2"/>
              </a:buClr>
              <a:buSzPct val="100000"/>
              <a:buFont typeface="+mj-lt"/>
              <a:buAutoNum type="arabicPeriod"/>
              <a:defRPr sz="2800"/>
            </a:lvl1pPr>
            <a:lvl2pPr marL="814742" indent="-457200">
              <a:buClr>
                <a:schemeClr val="tx2"/>
              </a:buClr>
              <a:buFont typeface="+mj-lt"/>
              <a:buAutoNum type="arabicPeriod"/>
              <a:defRPr/>
            </a:lvl2pPr>
            <a:lvl3pPr marL="1177182" indent="-457200">
              <a:buClr>
                <a:schemeClr val="tx2"/>
              </a:buClr>
              <a:buFont typeface="+mj-lt"/>
              <a:buAutoNum type="arabicPeriod"/>
              <a:defRPr/>
            </a:lvl3pPr>
            <a:lvl4pPr>
              <a:buClr>
                <a:schemeClr val="tx2"/>
              </a:buClr>
              <a:buFont typeface="+mj-lt"/>
              <a:buAutoNum type="arabicPeriod"/>
              <a:defRPr/>
            </a:lvl4pPr>
            <a:lvl5pPr>
              <a:buClr>
                <a:schemeClr val="tx2"/>
              </a:buClr>
              <a:buFont typeface="+mj-lt"/>
              <a:buAutoNum type="arabicPeriod"/>
              <a:defRPr/>
            </a:lvl5pPr>
          </a:lstStyle>
          <a:p>
            <a:pPr lvl="0"/>
            <a:r>
              <a:rPr lang="en-GB"/>
              <a:t>Agenda point 1, add text here.</a:t>
            </a:r>
            <a:br>
              <a:rPr lang="en-GB"/>
            </a:br>
            <a:r>
              <a:rPr lang="en-GB"/>
              <a:t>Agenda point 2, add text here.</a:t>
            </a:r>
            <a:br>
              <a:rPr lang="en-GB"/>
            </a:br>
            <a:r>
              <a:rPr lang="en-GB"/>
              <a:t>Agenda point 3, add text here.</a:t>
            </a:r>
            <a:br>
              <a:rPr lang="en-GB"/>
            </a:br>
            <a:r>
              <a:rPr lang="en-GB"/>
              <a:t>Agenda point 4, add text here.</a:t>
            </a:r>
            <a:br>
              <a:rPr lang="en-GB"/>
            </a:br>
            <a:r>
              <a:rPr lang="en-GB"/>
              <a:t>Agenda point 5, add text here.</a:t>
            </a:r>
          </a:p>
        </p:txBody>
      </p:sp>
      <p:sp>
        <p:nvSpPr>
          <p:cNvPr id="8" name="Title 1">
            <a:extLst>
              <a:ext uri="{FF2B5EF4-FFF2-40B4-BE49-F238E27FC236}">
                <a16:creationId xmlns:a16="http://schemas.microsoft.com/office/drawing/2014/main" id="{0630E13A-9E76-B161-1416-CBE84BD22827}"/>
              </a:ext>
            </a:extLst>
          </p:cNvPr>
          <p:cNvSpPr>
            <a:spLocks noGrp="1"/>
          </p:cNvSpPr>
          <p:nvPr>
            <p:ph type="title"/>
          </p:nvPr>
        </p:nvSpPr>
        <p:spPr>
          <a:xfrm>
            <a:off x="365126" y="242888"/>
            <a:ext cx="4748050" cy="430887"/>
          </a:xfrm>
        </p:spPr>
        <p:txBody>
          <a:bodyPr/>
          <a:lstStyle/>
          <a:p>
            <a:r>
              <a:rPr lang="en-US"/>
              <a:t>Click to edit Master title style</a:t>
            </a:r>
          </a:p>
        </p:txBody>
      </p:sp>
      <p:sp>
        <p:nvSpPr>
          <p:cNvPr id="9" name="Subtitle 2">
            <a:extLst>
              <a:ext uri="{FF2B5EF4-FFF2-40B4-BE49-F238E27FC236}">
                <a16:creationId xmlns:a16="http://schemas.microsoft.com/office/drawing/2014/main" id="{2202868D-ACDF-6434-3575-872690D6A783}"/>
              </a:ext>
            </a:extLst>
          </p:cNvPr>
          <p:cNvSpPr>
            <a:spLocks noGrp="1"/>
          </p:cNvSpPr>
          <p:nvPr>
            <p:ph type="subTitle" idx="1" hasCustomPrompt="1"/>
          </p:nvPr>
        </p:nvSpPr>
        <p:spPr>
          <a:xfrm>
            <a:off x="365125" y="694950"/>
            <a:ext cx="4748050"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1" name="Freeform: Shape 10">
            <a:extLst>
              <a:ext uri="{FF2B5EF4-FFF2-40B4-BE49-F238E27FC236}">
                <a16:creationId xmlns:a16="http://schemas.microsoft.com/office/drawing/2014/main" id="{B674B05C-AADA-DE64-7CCE-6E374DE8A947}"/>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custDataLst>
      <p:tags r:id="rId1"/>
    </p:custDataLst>
    <p:extLst>
      <p:ext uri="{BB962C8B-B14F-4D97-AF65-F5344CB8AC3E}">
        <p14:creationId xmlns:p14="http://schemas.microsoft.com/office/powerpoint/2010/main" val="3680473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0DD48070-D695-60C2-898C-9832D9369B0C}"/>
              </a:ext>
            </a:extLst>
          </p:cNvPr>
          <p:cNvSpPr>
            <a:spLocks noGrp="1"/>
          </p:cNvSpPr>
          <p:nvPr>
            <p:ph type="body" sz="quarter" idx="22" hasCustomPrompt="1"/>
          </p:nvPr>
        </p:nvSpPr>
        <p:spPr>
          <a:xfrm>
            <a:off x="365125" y="1311162"/>
            <a:ext cx="11460164" cy="4484800"/>
          </a:xfrm>
          <a:custGeom>
            <a:avLst/>
            <a:gdLst>
              <a:gd name="connsiteX0" fmla="*/ 185682 w 11460164"/>
              <a:gd name="connsiteY0" fmla="*/ 0 h 4484800"/>
              <a:gd name="connsiteX1" fmla="*/ 11274482 w 11460164"/>
              <a:gd name="connsiteY1" fmla="*/ 0 h 4484800"/>
              <a:gd name="connsiteX2" fmla="*/ 11460164 w 11460164"/>
              <a:gd name="connsiteY2" fmla="*/ 185682 h 4484800"/>
              <a:gd name="connsiteX3" fmla="*/ 11460164 w 11460164"/>
              <a:gd name="connsiteY3" fmla="*/ 456183 h 4484800"/>
              <a:gd name="connsiteX4" fmla="*/ 11460164 w 11460164"/>
              <a:gd name="connsiteY4" fmla="*/ 715601 h 4484800"/>
              <a:gd name="connsiteX5" fmla="*/ 11460164 w 11460164"/>
              <a:gd name="connsiteY5" fmla="*/ 4299118 h 4484800"/>
              <a:gd name="connsiteX6" fmla="*/ 11274482 w 11460164"/>
              <a:gd name="connsiteY6" fmla="*/ 4484800 h 4484800"/>
              <a:gd name="connsiteX7" fmla="*/ 185682 w 11460164"/>
              <a:gd name="connsiteY7" fmla="*/ 4484800 h 4484800"/>
              <a:gd name="connsiteX8" fmla="*/ 0 w 11460164"/>
              <a:gd name="connsiteY8" fmla="*/ 4299118 h 4484800"/>
              <a:gd name="connsiteX9" fmla="*/ 0 w 11460164"/>
              <a:gd name="connsiteY9" fmla="*/ 715601 h 4484800"/>
              <a:gd name="connsiteX10" fmla="*/ 0 w 11460164"/>
              <a:gd name="connsiteY10" fmla="*/ 456183 h 4484800"/>
              <a:gd name="connsiteX11" fmla="*/ 0 w 11460164"/>
              <a:gd name="connsiteY11" fmla="*/ 185682 h 4484800"/>
              <a:gd name="connsiteX12" fmla="*/ 185682 w 11460164"/>
              <a:gd name="connsiteY12" fmla="*/ 0 h 448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60164" h="4484800">
                <a:moveTo>
                  <a:pt x="185682" y="0"/>
                </a:moveTo>
                <a:lnTo>
                  <a:pt x="11274482" y="0"/>
                </a:lnTo>
                <a:cubicBezTo>
                  <a:pt x="11377031" y="0"/>
                  <a:pt x="11460164" y="83133"/>
                  <a:pt x="11460164" y="185682"/>
                </a:cubicBezTo>
                <a:lnTo>
                  <a:pt x="11460164" y="456183"/>
                </a:lnTo>
                <a:lnTo>
                  <a:pt x="11460164" y="715601"/>
                </a:lnTo>
                <a:lnTo>
                  <a:pt x="11460164" y="4299118"/>
                </a:lnTo>
                <a:cubicBezTo>
                  <a:pt x="11460164" y="4401667"/>
                  <a:pt x="11377031" y="4484800"/>
                  <a:pt x="11274482" y="4484800"/>
                </a:cubicBezTo>
                <a:lnTo>
                  <a:pt x="185682" y="4484800"/>
                </a:lnTo>
                <a:cubicBezTo>
                  <a:pt x="83133" y="4484800"/>
                  <a:pt x="0" y="4401667"/>
                  <a:pt x="0" y="4299118"/>
                </a:cubicBezTo>
                <a:lnTo>
                  <a:pt x="0" y="715601"/>
                </a:lnTo>
                <a:lnTo>
                  <a:pt x="0" y="456183"/>
                </a:lnTo>
                <a:lnTo>
                  <a:pt x="0" y="185682"/>
                </a:lnTo>
                <a:cubicBezTo>
                  <a:pt x="0" y="83133"/>
                  <a:pt x="83133" y="0"/>
                  <a:pt x="185682" y="0"/>
                </a:cubicBezTo>
                <a:close/>
              </a:path>
            </a:pathLst>
          </a:custGeom>
          <a:solidFill>
            <a:schemeClr val="bg1">
              <a:lumMod val="95000"/>
            </a:schemeClr>
          </a:solidFill>
          <a:ln>
            <a:noFill/>
          </a:ln>
        </p:spPr>
        <p:txBody>
          <a:bodyPr wrap="square" tIns="180000">
            <a:noAutofit/>
          </a:bodyPr>
          <a:lstStyle>
            <a:lvl1pPr>
              <a:defRPr/>
            </a:lvl1pPr>
          </a:lstStyle>
          <a:p>
            <a:pPr lvl="0"/>
            <a:r>
              <a:rPr lang="en-US"/>
              <a:t>Click to enter TEXT content ONLY.</a:t>
            </a:r>
            <a:br>
              <a:rPr lang="en-US"/>
            </a:br>
            <a:r>
              <a:rPr lang="en-US"/>
              <a:t>If text content appears outside of grey holder please reduce the size of the font.</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5"/>
          <p:cNvSpPr>
            <a:spLocks noGrp="1"/>
          </p:cNvSpPr>
          <p:nvPr>
            <p:ph type="body" sz="quarter" idx="18" hasCustomPrompt="1"/>
          </p:nvPr>
        </p:nvSpPr>
        <p:spPr>
          <a:xfrm>
            <a:off x="365125" y="5792438"/>
            <a:ext cx="11460164" cy="298800"/>
          </a:xfrm>
          <a:prstGeom prst="rect">
            <a:avLst/>
          </a:prstGeom>
        </p:spPr>
        <p:txBody>
          <a:bodyPr wrap="square" lIns="0" tIns="72000" rIns="0" bIns="72000" anchor="b" anchorCtr="0">
            <a:noAutofit/>
          </a:bodyPr>
          <a:lstStyle>
            <a:lvl1pPr marL="0" indent="0">
              <a:spcBef>
                <a:spcPts val="0"/>
              </a:spcBef>
              <a:spcAft>
                <a:spcPts val="0"/>
              </a:spcAft>
              <a:buNone/>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3" name="Date Placeholder 2">
            <a:extLst>
              <a:ext uri="{FF2B5EF4-FFF2-40B4-BE49-F238E27FC236}">
                <a16:creationId xmlns:a16="http://schemas.microsoft.com/office/drawing/2014/main" id="{341B731B-8FAA-4A1B-8740-D7002967C1CA}"/>
              </a:ext>
            </a:extLst>
          </p:cNvPr>
          <p:cNvSpPr>
            <a:spLocks noGrp="1"/>
          </p:cNvSpPr>
          <p:nvPr>
            <p:ph type="dt" sz="half" idx="19"/>
          </p:nvPr>
        </p:nvSpPr>
        <p:spPr/>
        <p:txBody>
          <a:bodyPr/>
          <a:lstStyle/>
          <a:p>
            <a:fld id="{DB124F8D-6A21-41BB-B641-CA493D4F9456}" type="datetime4">
              <a:rPr lang="en-GB" smtClean="0"/>
              <a:t>03 May 2023</a:t>
            </a:fld>
            <a:endParaRPr lang="en-GB"/>
          </a:p>
        </p:txBody>
      </p:sp>
      <p:sp>
        <p:nvSpPr>
          <p:cNvPr id="5" name="Footer Placeholder 4">
            <a:extLst>
              <a:ext uri="{FF2B5EF4-FFF2-40B4-BE49-F238E27FC236}">
                <a16:creationId xmlns:a16="http://schemas.microsoft.com/office/drawing/2014/main" id="{D1C84BE9-25CA-45B1-9061-9DCABA70A1E6}"/>
              </a:ext>
            </a:extLst>
          </p:cNvPr>
          <p:cNvSpPr>
            <a:spLocks noGrp="1"/>
          </p:cNvSpPr>
          <p:nvPr>
            <p:ph type="ftr" sz="quarter" idx="20"/>
          </p:nvPr>
        </p:nvSpPr>
        <p:spPr/>
        <p:txBody>
          <a:bodyPr/>
          <a:lstStyle/>
          <a:p>
            <a:endParaRPr lang="en-GB"/>
          </a:p>
        </p:txBody>
      </p:sp>
      <p:sp>
        <p:nvSpPr>
          <p:cNvPr id="11" name="Slide Number Placeholder 10">
            <a:extLst>
              <a:ext uri="{FF2B5EF4-FFF2-40B4-BE49-F238E27FC236}">
                <a16:creationId xmlns:a16="http://schemas.microsoft.com/office/drawing/2014/main" id="{BF0296A1-E119-4AEC-80A5-65FD719F9631}"/>
              </a:ext>
            </a:extLst>
          </p:cNvPr>
          <p:cNvSpPr>
            <a:spLocks noGrp="1"/>
          </p:cNvSpPr>
          <p:nvPr>
            <p:ph type="sldNum" sz="quarter" idx="21"/>
          </p:nvPr>
        </p:nvSpPr>
        <p:spPr/>
        <p:txBody>
          <a:bodyPr/>
          <a:lstStyle/>
          <a:p>
            <a:fld id="{9F9F533D-B52E-4A2F-BF72-0ADD2D94BD75}" type="slidenum">
              <a:rPr lang="en-GB" smtClean="0"/>
              <a:pPr/>
              <a:t>‹#›</a:t>
            </a:fld>
            <a:endParaRPr lang="en-GB"/>
          </a:p>
        </p:txBody>
      </p:sp>
      <p:sp>
        <p:nvSpPr>
          <p:cNvPr id="12" name="Title 1">
            <a:extLst>
              <a:ext uri="{FF2B5EF4-FFF2-40B4-BE49-F238E27FC236}">
                <a16:creationId xmlns:a16="http://schemas.microsoft.com/office/drawing/2014/main" id="{88C0D48C-007D-FEEC-D1DF-C00891876F0F}"/>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3" name="Subtitle 2">
            <a:extLst>
              <a:ext uri="{FF2B5EF4-FFF2-40B4-BE49-F238E27FC236}">
                <a16:creationId xmlns:a16="http://schemas.microsoft.com/office/drawing/2014/main" id="{1F6E4BF1-5B10-6CC3-60CB-FA773CAB8AF3}"/>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4" name="Freeform: Shape 13">
            <a:extLst>
              <a:ext uri="{FF2B5EF4-FFF2-40B4-BE49-F238E27FC236}">
                <a16:creationId xmlns:a16="http://schemas.microsoft.com/office/drawing/2014/main" id="{099DCD39-6F77-D442-9C41-7FE9A4CBB7FE}"/>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custDataLst>
      <p:tags r:id="rId1"/>
    </p:custDataLst>
    <p:extLst>
      <p:ext uri="{BB962C8B-B14F-4D97-AF65-F5344CB8AC3E}">
        <p14:creationId xmlns:p14="http://schemas.microsoft.com/office/powerpoint/2010/main" val="3314054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arge Bullet">
    <p:spTree>
      <p:nvGrpSpPr>
        <p:cNvPr id="1" name=""/>
        <p:cNvGrpSpPr/>
        <p:nvPr/>
      </p:nvGrpSpPr>
      <p:grpSpPr>
        <a:xfrm>
          <a:off x="0" y="0"/>
          <a:ext cx="0" cy="0"/>
          <a:chOff x="0" y="0"/>
          <a:chExt cx="0" cy="0"/>
        </a:xfrm>
      </p:grpSpPr>
      <p:sp>
        <p:nvSpPr>
          <p:cNvPr id="15" name="Text Placeholder 5"/>
          <p:cNvSpPr>
            <a:spLocks noGrp="1"/>
          </p:cNvSpPr>
          <p:nvPr>
            <p:ph type="body" sz="quarter" idx="18" hasCustomPrompt="1"/>
          </p:nvPr>
        </p:nvSpPr>
        <p:spPr>
          <a:xfrm>
            <a:off x="365125" y="5792438"/>
            <a:ext cx="11460163" cy="298800"/>
          </a:xfrm>
          <a:prstGeom prst="rect">
            <a:avLst/>
          </a:prstGeom>
        </p:spPr>
        <p:txBody>
          <a:bodyPr wrap="square" lIns="0" tIns="72000" rIns="0" bIns="72000" anchor="b" anchorCtr="0">
            <a:noAutofit/>
          </a:bodyPr>
          <a:lstStyle>
            <a:lvl1pPr marL="0" indent="0">
              <a:spcBef>
                <a:spcPts val="0"/>
              </a:spcBef>
              <a:spcAft>
                <a:spcPts val="0"/>
              </a:spcAft>
              <a:buNone/>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2" name="Date Placeholder 1">
            <a:extLst>
              <a:ext uri="{FF2B5EF4-FFF2-40B4-BE49-F238E27FC236}">
                <a16:creationId xmlns:a16="http://schemas.microsoft.com/office/drawing/2014/main" id="{2E151742-951B-4B8B-93F8-F6814A0074E2}"/>
              </a:ext>
            </a:extLst>
          </p:cNvPr>
          <p:cNvSpPr>
            <a:spLocks noGrp="1"/>
          </p:cNvSpPr>
          <p:nvPr>
            <p:ph type="dt" sz="half" idx="19"/>
          </p:nvPr>
        </p:nvSpPr>
        <p:spPr/>
        <p:txBody>
          <a:bodyPr/>
          <a:lstStyle/>
          <a:p>
            <a:fld id="{397F4CD0-83C1-4C99-A2BD-6DA4A1CC9D00}" type="datetime4">
              <a:rPr lang="en-GB" smtClean="0"/>
              <a:t>03 May 2023</a:t>
            </a:fld>
            <a:endParaRPr lang="en-GB"/>
          </a:p>
        </p:txBody>
      </p:sp>
      <p:sp>
        <p:nvSpPr>
          <p:cNvPr id="3" name="Footer Placeholder 2">
            <a:extLst>
              <a:ext uri="{FF2B5EF4-FFF2-40B4-BE49-F238E27FC236}">
                <a16:creationId xmlns:a16="http://schemas.microsoft.com/office/drawing/2014/main" id="{5E4920F6-7DEA-40DB-B124-F0789E56046F}"/>
              </a:ext>
            </a:extLst>
          </p:cNvPr>
          <p:cNvSpPr>
            <a:spLocks noGrp="1"/>
          </p:cNvSpPr>
          <p:nvPr>
            <p:ph type="ftr" sz="quarter" idx="20"/>
          </p:nvPr>
        </p:nvSpPr>
        <p:spPr/>
        <p:txBody>
          <a:bodyPr/>
          <a:lstStyle/>
          <a:p>
            <a:endParaRPr lang="en-GB"/>
          </a:p>
        </p:txBody>
      </p:sp>
      <p:sp>
        <p:nvSpPr>
          <p:cNvPr id="4" name="Slide Number Placeholder 3">
            <a:extLst>
              <a:ext uri="{FF2B5EF4-FFF2-40B4-BE49-F238E27FC236}">
                <a16:creationId xmlns:a16="http://schemas.microsoft.com/office/drawing/2014/main" id="{D4DDB722-CBB2-49EC-937E-10206DEB6BD1}"/>
              </a:ext>
            </a:extLst>
          </p:cNvPr>
          <p:cNvSpPr>
            <a:spLocks noGrp="1"/>
          </p:cNvSpPr>
          <p:nvPr>
            <p:ph type="sldNum" sz="quarter" idx="21"/>
          </p:nvPr>
        </p:nvSpPr>
        <p:spPr/>
        <p:txBody>
          <a:bodyPr/>
          <a:lstStyle/>
          <a:p>
            <a:fld id="{9F9F533D-B52E-4A2F-BF72-0ADD2D94BD75}" type="slidenum">
              <a:rPr lang="en-GB" smtClean="0"/>
              <a:pPr/>
              <a:t>‹#›</a:t>
            </a:fld>
            <a:endParaRPr lang="en-GB"/>
          </a:p>
        </p:txBody>
      </p:sp>
      <p:sp>
        <p:nvSpPr>
          <p:cNvPr id="7" name="Text Placeholder 6">
            <a:extLst>
              <a:ext uri="{FF2B5EF4-FFF2-40B4-BE49-F238E27FC236}">
                <a16:creationId xmlns:a16="http://schemas.microsoft.com/office/drawing/2014/main" id="{D4E53DDB-FDB6-66D3-FC50-5426FF978D71}"/>
              </a:ext>
            </a:extLst>
          </p:cNvPr>
          <p:cNvSpPr>
            <a:spLocks noGrp="1"/>
          </p:cNvSpPr>
          <p:nvPr>
            <p:ph type="body" sz="quarter" idx="22" hasCustomPrompt="1"/>
          </p:nvPr>
        </p:nvSpPr>
        <p:spPr>
          <a:xfrm>
            <a:off x="365125" y="1303338"/>
            <a:ext cx="11460163" cy="4489450"/>
          </a:xfrm>
        </p:spPr>
        <p:txBody>
          <a:bodyPr lIns="0" tIns="180000" rIns="0" bIns="180000">
            <a:noAutofit/>
          </a:bodyPr>
          <a:lstStyle>
            <a:lvl1pPr>
              <a:defRPr/>
            </a:lvl1pPr>
          </a:lstStyle>
          <a:p>
            <a:pPr lvl="0"/>
            <a:r>
              <a:rPr lang="en-US"/>
              <a:t>Click to enter TEXT content ONLY. </a:t>
            </a:r>
            <a:br>
              <a:rPr lang="en-US"/>
            </a:br>
            <a:r>
              <a:rPr lang="en-US"/>
              <a:t>If text content appears too large please reduce the size of this font. </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itle 1">
            <a:extLst>
              <a:ext uri="{FF2B5EF4-FFF2-40B4-BE49-F238E27FC236}">
                <a16:creationId xmlns:a16="http://schemas.microsoft.com/office/drawing/2014/main" id="{3A7A86B9-637F-F18A-3604-5A44F7C4442F}"/>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0" name="Subtitle 2">
            <a:extLst>
              <a:ext uri="{FF2B5EF4-FFF2-40B4-BE49-F238E27FC236}">
                <a16:creationId xmlns:a16="http://schemas.microsoft.com/office/drawing/2014/main" id="{5A89E078-B97D-529E-FF83-DF5AD69D51F2}"/>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3" name="Freeform: Shape 12">
            <a:extLst>
              <a:ext uri="{FF2B5EF4-FFF2-40B4-BE49-F238E27FC236}">
                <a16:creationId xmlns:a16="http://schemas.microsoft.com/office/drawing/2014/main" id="{22D601A5-6CEE-D258-CCEB-85D1BB27BD87}"/>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custDataLst>
      <p:tags r:id="rId1"/>
    </p:custDataLst>
    <p:extLst>
      <p:ext uri="{BB962C8B-B14F-4D97-AF65-F5344CB8AC3E}">
        <p14:creationId xmlns:p14="http://schemas.microsoft.com/office/powerpoint/2010/main" val="3317225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with Subheading">
    <p:spTree>
      <p:nvGrpSpPr>
        <p:cNvPr id="1" name=""/>
        <p:cNvGrpSpPr/>
        <p:nvPr/>
      </p:nvGrpSpPr>
      <p:grpSpPr>
        <a:xfrm>
          <a:off x="0" y="0"/>
          <a:ext cx="0" cy="0"/>
          <a:chOff x="0" y="0"/>
          <a:chExt cx="0" cy="0"/>
        </a:xfrm>
      </p:grpSpPr>
      <p:sp>
        <p:nvSpPr>
          <p:cNvPr id="11" name="Text Placeholder 2"/>
          <p:cNvSpPr>
            <a:spLocks noGrp="1"/>
          </p:cNvSpPr>
          <p:nvPr>
            <p:ph type="body" sz="quarter" idx="13" hasCustomPrompt="1"/>
          </p:nvPr>
        </p:nvSpPr>
        <p:spPr>
          <a:xfrm>
            <a:off x="365456" y="1303338"/>
            <a:ext cx="11460701" cy="399600"/>
          </a:xfrm>
          <a:prstGeom prst="rect">
            <a:avLst/>
          </a:prstGeom>
        </p:spPr>
        <p:txBody>
          <a:bodyPr lIns="0" tIns="72000" rIns="0" bIns="72000" anchor="t" anchorCtr="0">
            <a:noAutofit/>
          </a:bodyPr>
          <a:lstStyle>
            <a:lvl1pPr marL="0" indent="0">
              <a:spcBef>
                <a:spcPts val="0"/>
              </a:spcBef>
              <a:spcAft>
                <a:spcPts val="0"/>
              </a:spcAft>
              <a:buNone/>
              <a:defRPr sz="2400" b="1">
                <a:solidFill>
                  <a:schemeClr val="tx2"/>
                </a:solidFill>
              </a:defRPr>
            </a:lvl1pPr>
            <a:lvl2pPr marL="361942" indent="0">
              <a:buNone/>
              <a:defRPr/>
            </a:lvl2pPr>
            <a:lvl3pPr marL="711182" indent="0">
              <a:buNone/>
              <a:defRPr/>
            </a:lvl3pPr>
            <a:lvl4pPr marL="1087939" indent="0">
              <a:buNone/>
              <a:defRPr/>
            </a:lvl4pPr>
            <a:lvl5pPr marL="1473163" indent="0">
              <a:buNone/>
              <a:defRPr/>
            </a:lvl5pPr>
          </a:lstStyle>
          <a:p>
            <a:pPr lvl="0"/>
            <a:r>
              <a:rPr lang="en-GB"/>
              <a:t>Click to enter subheading text </a:t>
            </a:r>
          </a:p>
        </p:txBody>
      </p:sp>
      <p:sp>
        <p:nvSpPr>
          <p:cNvPr id="16" name="Text Placeholder 5"/>
          <p:cNvSpPr>
            <a:spLocks noGrp="1"/>
          </p:cNvSpPr>
          <p:nvPr>
            <p:ph type="body" sz="quarter" idx="18" hasCustomPrompt="1"/>
          </p:nvPr>
        </p:nvSpPr>
        <p:spPr>
          <a:xfrm>
            <a:off x="365125" y="5792438"/>
            <a:ext cx="11460164" cy="298800"/>
          </a:xfrm>
          <a:prstGeom prst="rect">
            <a:avLst/>
          </a:prstGeom>
        </p:spPr>
        <p:txBody>
          <a:bodyPr wrap="square" lIns="0" tIns="72000" rIns="0" bIns="72000" anchor="b" anchorCtr="0">
            <a:noAutofit/>
          </a:bodyPr>
          <a:lstStyle>
            <a:lvl1pPr marL="0" marR="0" indent="0" algn="l" defTabSz="1219170" rtl="0" eaLnBrk="1" fontAlgn="auto" latinLnBrk="0" hangingPunct="1">
              <a:lnSpc>
                <a:spcPct val="100000"/>
              </a:lnSpc>
              <a:spcBef>
                <a:spcPts val="0"/>
              </a:spcBef>
              <a:spcAft>
                <a:spcPts val="0"/>
              </a:spcAft>
              <a:buClr>
                <a:schemeClr val="tx1"/>
              </a:buClr>
              <a:buSzTx/>
              <a:buFont typeface="Arial" pitchFamily="34" charset="0"/>
              <a:buNone/>
              <a:tabLst/>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3" name="Date Placeholder 2">
            <a:extLst>
              <a:ext uri="{FF2B5EF4-FFF2-40B4-BE49-F238E27FC236}">
                <a16:creationId xmlns:a16="http://schemas.microsoft.com/office/drawing/2014/main" id="{3C475D1F-3C7D-443F-9C73-9160E439AE1B}"/>
              </a:ext>
            </a:extLst>
          </p:cNvPr>
          <p:cNvSpPr>
            <a:spLocks noGrp="1"/>
          </p:cNvSpPr>
          <p:nvPr>
            <p:ph type="dt" sz="half" idx="20"/>
          </p:nvPr>
        </p:nvSpPr>
        <p:spPr/>
        <p:txBody>
          <a:bodyPr/>
          <a:lstStyle/>
          <a:p>
            <a:fld id="{5C36D2BF-D8B1-4705-ABD7-209D78E9EBFF}" type="datetime4">
              <a:rPr lang="en-GB" smtClean="0"/>
              <a:t>03 May 2023</a:t>
            </a:fld>
            <a:endParaRPr lang="en-GB"/>
          </a:p>
        </p:txBody>
      </p:sp>
      <p:sp>
        <p:nvSpPr>
          <p:cNvPr id="4" name="Footer Placeholder 3">
            <a:extLst>
              <a:ext uri="{FF2B5EF4-FFF2-40B4-BE49-F238E27FC236}">
                <a16:creationId xmlns:a16="http://schemas.microsoft.com/office/drawing/2014/main" id="{8E10FAE2-40C5-48E8-A896-0682681B6AC4}"/>
              </a:ext>
            </a:extLst>
          </p:cNvPr>
          <p:cNvSpPr>
            <a:spLocks noGrp="1"/>
          </p:cNvSpPr>
          <p:nvPr>
            <p:ph type="ftr" sz="quarter" idx="21"/>
          </p:nvPr>
        </p:nvSpPr>
        <p:spPr/>
        <p:txBody>
          <a:bodyPr/>
          <a:lstStyle/>
          <a:p>
            <a:endParaRPr lang="en-GB"/>
          </a:p>
        </p:txBody>
      </p:sp>
      <p:sp>
        <p:nvSpPr>
          <p:cNvPr id="8" name="Slide Number Placeholder 7">
            <a:extLst>
              <a:ext uri="{FF2B5EF4-FFF2-40B4-BE49-F238E27FC236}">
                <a16:creationId xmlns:a16="http://schemas.microsoft.com/office/drawing/2014/main" id="{2AF230C5-C173-4CDF-8F46-DDF8D7240B63}"/>
              </a:ext>
            </a:extLst>
          </p:cNvPr>
          <p:cNvSpPr>
            <a:spLocks noGrp="1"/>
          </p:cNvSpPr>
          <p:nvPr>
            <p:ph type="sldNum" sz="quarter" idx="22"/>
          </p:nvPr>
        </p:nvSpPr>
        <p:spPr/>
        <p:txBody>
          <a:bodyPr/>
          <a:lstStyle/>
          <a:p>
            <a:fld id="{9F9F533D-B52E-4A2F-BF72-0ADD2D94BD75}" type="slidenum">
              <a:rPr lang="en-GB" smtClean="0"/>
              <a:pPr/>
              <a:t>‹#›</a:t>
            </a:fld>
            <a:endParaRPr lang="en-GB"/>
          </a:p>
        </p:txBody>
      </p:sp>
      <p:sp>
        <p:nvSpPr>
          <p:cNvPr id="5" name="Text Placeholder 4">
            <a:extLst>
              <a:ext uri="{FF2B5EF4-FFF2-40B4-BE49-F238E27FC236}">
                <a16:creationId xmlns:a16="http://schemas.microsoft.com/office/drawing/2014/main" id="{81E07AE8-19F2-04D9-93C9-C4F2357C2ADF}"/>
              </a:ext>
            </a:extLst>
          </p:cNvPr>
          <p:cNvSpPr>
            <a:spLocks noGrp="1"/>
          </p:cNvSpPr>
          <p:nvPr>
            <p:ph type="body" sz="quarter" idx="23" hasCustomPrompt="1"/>
          </p:nvPr>
        </p:nvSpPr>
        <p:spPr>
          <a:xfrm>
            <a:off x="365125" y="1702938"/>
            <a:ext cx="11460163" cy="4089850"/>
          </a:xfrm>
        </p:spPr>
        <p:txBody>
          <a:bodyPr lIns="0" tIns="180000" rIns="0" bIns="180000">
            <a:noAutofit/>
          </a:bodyPr>
          <a:lstStyle>
            <a:lvl1pPr>
              <a:defRPr/>
            </a:lvl1pPr>
          </a:lstStyle>
          <a:p>
            <a:pPr lvl="0"/>
            <a:r>
              <a:rPr lang="en-US"/>
              <a:t>Click to edit TEXT content ONLY.</a:t>
            </a:r>
            <a:br>
              <a:rPr lang="en-US"/>
            </a:br>
            <a:r>
              <a:rPr lang="en-US"/>
              <a:t>If text content appears too large please reduce the size of the font. </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itle 1">
            <a:extLst>
              <a:ext uri="{FF2B5EF4-FFF2-40B4-BE49-F238E27FC236}">
                <a16:creationId xmlns:a16="http://schemas.microsoft.com/office/drawing/2014/main" id="{E4BDB392-CCE1-B2F2-5843-4AF9AE7D4921}"/>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2" name="Subtitle 2">
            <a:extLst>
              <a:ext uri="{FF2B5EF4-FFF2-40B4-BE49-F238E27FC236}">
                <a16:creationId xmlns:a16="http://schemas.microsoft.com/office/drawing/2014/main" id="{29D93444-D1FE-4C3C-7B81-D2693144C1F0}"/>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5" name="Freeform: Shape 14">
            <a:extLst>
              <a:ext uri="{FF2B5EF4-FFF2-40B4-BE49-F238E27FC236}">
                <a16:creationId xmlns:a16="http://schemas.microsoft.com/office/drawing/2014/main" id="{C45A9796-316D-7A43-F981-F6A071B72BBE}"/>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custDataLst>
      <p:tags r:id="rId1"/>
    </p:custDataLst>
    <p:extLst>
      <p:ext uri="{BB962C8B-B14F-4D97-AF65-F5344CB8AC3E}">
        <p14:creationId xmlns:p14="http://schemas.microsoft.com/office/powerpoint/2010/main" val="3512332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44152BBA-B0F3-390F-177B-A659A0DA6DDB}"/>
              </a:ext>
            </a:extLst>
          </p:cNvPr>
          <p:cNvSpPr>
            <a:spLocks noGrp="1"/>
          </p:cNvSpPr>
          <p:nvPr>
            <p:ph type="body" sz="quarter" idx="25" hasCustomPrompt="1"/>
          </p:nvPr>
        </p:nvSpPr>
        <p:spPr>
          <a:xfrm>
            <a:off x="8172451" y="1303338"/>
            <a:ext cx="3652838" cy="4477804"/>
          </a:xfrm>
          <a:prstGeom prst="roundRect">
            <a:avLst>
              <a:gd name="adj" fmla="val 4585"/>
            </a:avLst>
          </a:prstGeom>
          <a:solidFill>
            <a:schemeClr val="bg1">
              <a:lumMod val="95000"/>
            </a:schemeClr>
          </a:solidFill>
          <a:ln>
            <a:noFill/>
          </a:ln>
        </p:spPr>
        <p:txBody>
          <a:bodyPr wrap="square">
            <a:noAutofit/>
          </a:bodyPr>
          <a:lstStyle>
            <a:lvl1pPr>
              <a:defRPr/>
            </a:lvl1pPr>
          </a:lstStyle>
          <a:p>
            <a:pPr lvl="0"/>
            <a:r>
              <a:rPr lang="en-US"/>
              <a:t>Click to edit TEXT content ONLY. </a:t>
            </a:r>
            <a:br>
              <a:rPr lang="en-US"/>
            </a:br>
            <a:r>
              <a:rPr lang="en-US"/>
              <a:t>If text content appears outside of the grey placeholder please reduce the size of the font. </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Text Placeholder 5"/>
          <p:cNvSpPr>
            <a:spLocks noGrp="1"/>
          </p:cNvSpPr>
          <p:nvPr>
            <p:ph type="body" sz="quarter" idx="20" hasCustomPrompt="1"/>
          </p:nvPr>
        </p:nvSpPr>
        <p:spPr>
          <a:xfrm>
            <a:off x="8172451" y="5791943"/>
            <a:ext cx="3652837" cy="298800"/>
          </a:xfrm>
          <a:prstGeom prst="rect">
            <a:avLst/>
          </a:prstGeom>
        </p:spPr>
        <p:txBody>
          <a:bodyPr wrap="square" lIns="0" tIns="72000" rIns="0" bIns="72000" anchor="b" anchorCtr="0">
            <a:noAutofit/>
          </a:bodyPr>
          <a:lstStyle>
            <a:lvl1pPr marL="0" indent="0">
              <a:spcBef>
                <a:spcPts val="0"/>
              </a:spcBef>
              <a:spcAft>
                <a:spcPts val="0"/>
              </a:spcAft>
              <a:buNone/>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6" name="Date Placeholder 5">
            <a:extLst>
              <a:ext uri="{FF2B5EF4-FFF2-40B4-BE49-F238E27FC236}">
                <a16:creationId xmlns:a16="http://schemas.microsoft.com/office/drawing/2014/main" id="{101A55F3-CAC9-450A-8B8C-0D0326082407}"/>
              </a:ext>
            </a:extLst>
          </p:cNvPr>
          <p:cNvSpPr>
            <a:spLocks noGrp="1"/>
          </p:cNvSpPr>
          <p:nvPr>
            <p:ph type="dt" sz="half" idx="21"/>
          </p:nvPr>
        </p:nvSpPr>
        <p:spPr/>
        <p:txBody>
          <a:bodyPr/>
          <a:lstStyle/>
          <a:p>
            <a:fld id="{39AF67FF-E09E-42E7-8CF4-0C88178FECBB}" type="datetime4">
              <a:rPr lang="en-GB" smtClean="0"/>
              <a:t>03 May 2023</a:t>
            </a:fld>
            <a:endParaRPr lang="en-GB"/>
          </a:p>
        </p:txBody>
      </p:sp>
      <p:sp>
        <p:nvSpPr>
          <p:cNvPr id="7" name="Footer Placeholder 6">
            <a:extLst>
              <a:ext uri="{FF2B5EF4-FFF2-40B4-BE49-F238E27FC236}">
                <a16:creationId xmlns:a16="http://schemas.microsoft.com/office/drawing/2014/main" id="{FA6F4AF4-B7CB-44A2-A774-A5EE13FDE7C2}"/>
              </a:ext>
            </a:extLst>
          </p:cNvPr>
          <p:cNvSpPr>
            <a:spLocks noGrp="1"/>
          </p:cNvSpPr>
          <p:nvPr>
            <p:ph type="ftr" sz="quarter" idx="22"/>
          </p:nvPr>
        </p:nvSpPr>
        <p:spPr/>
        <p:txBody>
          <a:bodyPr/>
          <a:lstStyle/>
          <a:p>
            <a:endParaRPr lang="en-GB"/>
          </a:p>
        </p:txBody>
      </p:sp>
      <p:sp>
        <p:nvSpPr>
          <p:cNvPr id="8" name="Slide Number Placeholder 7">
            <a:extLst>
              <a:ext uri="{FF2B5EF4-FFF2-40B4-BE49-F238E27FC236}">
                <a16:creationId xmlns:a16="http://schemas.microsoft.com/office/drawing/2014/main" id="{1A690446-B95A-4BA4-8B97-68649C262B11}"/>
              </a:ext>
            </a:extLst>
          </p:cNvPr>
          <p:cNvSpPr>
            <a:spLocks noGrp="1"/>
          </p:cNvSpPr>
          <p:nvPr>
            <p:ph type="sldNum" sz="quarter" idx="23"/>
          </p:nvPr>
        </p:nvSpPr>
        <p:spPr/>
        <p:txBody>
          <a:bodyPr/>
          <a:lstStyle/>
          <a:p>
            <a:fld id="{9F9F533D-B52E-4A2F-BF72-0ADD2D94BD75}" type="slidenum">
              <a:rPr lang="en-GB" smtClean="0"/>
              <a:pPr/>
              <a:t>‹#›</a:t>
            </a:fld>
            <a:endParaRPr lang="en-GB"/>
          </a:p>
        </p:txBody>
      </p:sp>
      <p:sp>
        <p:nvSpPr>
          <p:cNvPr id="19" name="Text Placeholder 5"/>
          <p:cNvSpPr>
            <a:spLocks noGrp="1"/>
          </p:cNvSpPr>
          <p:nvPr>
            <p:ph type="body" sz="quarter" idx="19" hasCustomPrompt="1"/>
          </p:nvPr>
        </p:nvSpPr>
        <p:spPr>
          <a:xfrm>
            <a:off x="365125" y="5791943"/>
            <a:ext cx="7554913" cy="299295"/>
          </a:xfrm>
          <a:prstGeom prst="rect">
            <a:avLst/>
          </a:prstGeom>
        </p:spPr>
        <p:txBody>
          <a:bodyPr wrap="square" lIns="0" tIns="72000" rIns="0" bIns="72000" anchor="b" anchorCtr="0">
            <a:noAutofit/>
          </a:bodyPr>
          <a:lstStyle>
            <a:lvl1pPr marL="0" indent="0">
              <a:spcBef>
                <a:spcPts val="0"/>
              </a:spcBef>
              <a:spcAft>
                <a:spcPts val="0"/>
              </a:spcAft>
              <a:buNone/>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3" name="Text Placeholder 2">
            <a:extLst>
              <a:ext uri="{FF2B5EF4-FFF2-40B4-BE49-F238E27FC236}">
                <a16:creationId xmlns:a16="http://schemas.microsoft.com/office/drawing/2014/main" id="{3B643D66-CBAC-8A3C-D941-445E2D7EFCEE}"/>
              </a:ext>
            </a:extLst>
          </p:cNvPr>
          <p:cNvSpPr>
            <a:spLocks noGrp="1"/>
          </p:cNvSpPr>
          <p:nvPr>
            <p:ph type="body" sz="quarter" idx="24" hasCustomPrompt="1"/>
          </p:nvPr>
        </p:nvSpPr>
        <p:spPr>
          <a:xfrm>
            <a:off x="365125" y="1303338"/>
            <a:ext cx="7554913" cy="4478337"/>
          </a:xfrm>
        </p:spPr>
        <p:txBody>
          <a:bodyPr lIns="0" tIns="234000" rIns="0" bIns="180000">
            <a:noAutofit/>
          </a:bodyPr>
          <a:lstStyle>
            <a:lvl1pPr>
              <a:defRPr/>
            </a:lvl1pPr>
          </a:lstStyle>
          <a:p>
            <a:pPr lvl="0"/>
            <a:r>
              <a:rPr lang="en-US"/>
              <a:t>Click to enter TEXT content ONLY.</a:t>
            </a:r>
            <a:br>
              <a:rPr lang="en-US"/>
            </a:br>
            <a:r>
              <a:rPr lang="en-US"/>
              <a:t>If text content appears too large please reduce the size of the font. </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1">
            <a:extLst>
              <a:ext uri="{FF2B5EF4-FFF2-40B4-BE49-F238E27FC236}">
                <a16:creationId xmlns:a16="http://schemas.microsoft.com/office/drawing/2014/main" id="{8C40724D-5874-C573-BE68-E74D3056C42C}"/>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2" name="Subtitle 2">
            <a:extLst>
              <a:ext uri="{FF2B5EF4-FFF2-40B4-BE49-F238E27FC236}">
                <a16:creationId xmlns:a16="http://schemas.microsoft.com/office/drawing/2014/main" id="{6DDC75F0-FC33-50C5-4836-14CADF87FA85}"/>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6" name="Freeform: Shape 15">
            <a:extLst>
              <a:ext uri="{FF2B5EF4-FFF2-40B4-BE49-F238E27FC236}">
                <a16:creationId xmlns:a16="http://schemas.microsoft.com/office/drawing/2014/main" id="{7ED293B4-51DD-6A15-3268-DC88E0FC951D}"/>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custDataLst>
      <p:tags r:id="rId1"/>
    </p:custDataLst>
    <p:extLst>
      <p:ext uri="{BB962C8B-B14F-4D97-AF65-F5344CB8AC3E}">
        <p14:creationId xmlns:p14="http://schemas.microsoft.com/office/powerpoint/2010/main" val="3706052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44152BBA-B0F3-390F-177B-A659A0DA6DDB}"/>
              </a:ext>
            </a:extLst>
          </p:cNvPr>
          <p:cNvSpPr>
            <a:spLocks noGrp="1"/>
          </p:cNvSpPr>
          <p:nvPr>
            <p:ph type="body" sz="quarter" idx="25" hasCustomPrompt="1"/>
          </p:nvPr>
        </p:nvSpPr>
        <p:spPr>
          <a:xfrm>
            <a:off x="365125" y="1303338"/>
            <a:ext cx="3652838" cy="4477804"/>
          </a:xfrm>
          <a:prstGeom prst="roundRect">
            <a:avLst>
              <a:gd name="adj" fmla="val 4585"/>
            </a:avLst>
          </a:prstGeom>
          <a:solidFill>
            <a:schemeClr val="tx2"/>
          </a:solidFill>
          <a:ln>
            <a:noFill/>
          </a:ln>
        </p:spPr>
        <p:txBody>
          <a:bodyPr wrap="square">
            <a:noAutofit/>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TEXT content ONLY. </a:t>
            </a:r>
            <a:br>
              <a:rPr lang="en-US"/>
            </a:br>
            <a:r>
              <a:rPr lang="en-US"/>
              <a:t>If text content appears outside of the grey placeholder please reduce the size of the font. </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Text Placeholder 5"/>
          <p:cNvSpPr>
            <a:spLocks noGrp="1"/>
          </p:cNvSpPr>
          <p:nvPr>
            <p:ph type="body" sz="quarter" idx="20" hasCustomPrompt="1"/>
          </p:nvPr>
        </p:nvSpPr>
        <p:spPr>
          <a:xfrm>
            <a:off x="365125" y="5791943"/>
            <a:ext cx="3652837" cy="298800"/>
          </a:xfrm>
          <a:prstGeom prst="rect">
            <a:avLst/>
          </a:prstGeom>
        </p:spPr>
        <p:txBody>
          <a:bodyPr wrap="square" lIns="0" tIns="72000" rIns="0" bIns="72000" anchor="b" anchorCtr="0">
            <a:noAutofit/>
          </a:bodyPr>
          <a:lstStyle>
            <a:lvl1pPr marL="0" indent="0">
              <a:spcBef>
                <a:spcPts val="0"/>
              </a:spcBef>
              <a:spcAft>
                <a:spcPts val="0"/>
              </a:spcAft>
              <a:buNone/>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6" name="Date Placeholder 5">
            <a:extLst>
              <a:ext uri="{FF2B5EF4-FFF2-40B4-BE49-F238E27FC236}">
                <a16:creationId xmlns:a16="http://schemas.microsoft.com/office/drawing/2014/main" id="{101A55F3-CAC9-450A-8B8C-0D0326082407}"/>
              </a:ext>
            </a:extLst>
          </p:cNvPr>
          <p:cNvSpPr>
            <a:spLocks noGrp="1"/>
          </p:cNvSpPr>
          <p:nvPr>
            <p:ph type="dt" sz="half" idx="21"/>
          </p:nvPr>
        </p:nvSpPr>
        <p:spPr/>
        <p:txBody>
          <a:bodyPr/>
          <a:lstStyle/>
          <a:p>
            <a:fld id="{39AF67FF-E09E-42E7-8CF4-0C88178FECBB}" type="datetime4">
              <a:rPr lang="en-GB" smtClean="0"/>
              <a:t>03 May 2023</a:t>
            </a:fld>
            <a:endParaRPr lang="en-GB"/>
          </a:p>
        </p:txBody>
      </p:sp>
      <p:sp>
        <p:nvSpPr>
          <p:cNvPr id="7" name="Footer Placeholder 6">
            <a:extLst>
              <a:ext uri="{FF2B5EF4-FFF2-40B4-BE49-F238E27FC236}">
                <a16:creationId xmlns:a16="http://schemas.microsoft.com/office/drawing/2014/main" id="{FA6F4AF4-B7CB-44A2-A774-A5EE13FDE7C2}"/>
              </a:ext>
            </a:extLst>
          </p:cNvPr>
          <p:cNvSpPr>
            <a:spLocks noGrp="1"/>
          </p:cNvSpPr>
          <p:nvPr>
            <p:ph type="ftr" sz="quarter" idx="22"/>
          </p:nvPr>
        </p:nvSpPr>
        <p:spPr/>
        <p:txBody>
          <a:bodyPr/>
          <a:lstStyle/>
          <a:p>
            <a:endParaRPr lang="en-GB"/>
          </a:p>
        </p:txBody>
      </p:sp>
      <p:sp>
        <p:nvSpPr>
          <p:cNvPr id="8" name="Slide Number Placeholder 7">
            <a:extLst>
              <a:ext uri="{FF2B5EF4-FFF2-40B4-BE49-F238E27FC236}">
                <a16:creationId xmlns:a16="http://schemas.microsoft.com/office/drawing/2014/main" id="{1A690446-B95A-4BA4-8B97-68649C262B11}"/>
              </a:ext>
            </a:extLst>
          </p:cNvPr>
          <p:cNvSpPr>
            <a:spLocks noGrp="1"/>
          </p:cNvSpPr>
          <p:nvPr>
            <p:ph type="sldNum" sz="quarter" idx="23"/>
          </p:nvPr>
        </p:nvSpPr>
        <p:spPr/>
        <p:txBody>
          <a:bodyPr/>
          <a:lstStyle/>
          <a:p>
            <a:fld id="{9F9F533D-B52E-4A2F-BF72-0ADD2D94BD75}" type="slidenum">
              <a:rPr lang="en-GB" smtClean="0"/>
              <a:pPr/>
              <a:t>‹#›</a:t>
            </a:fld>
            <a:endParaRPr lang="en-GB"/>
          </a:p>
        </p:txBody>
      </p:sp>
      <p:sp>
        <p:nvSpPr>
          <p:cNvPr id="19" name="Text Placeholder 5"/>
          <p:cNvSpPr>
            <a:spLocks noGrp="1"/>
          </p:cNvSpPr>
          <p:nvPr>
            <p:ph type="body" sz="quarter" idx="19" hasCustomPrompt="1"/>
          </p:nvPr>
        </p:nvSpPr>
        <p:spPr>
          <a:xfrm>
            <a:off x="4270374" y="5791943"/>
            <a:ext cx="7554913" cy="299295"/>
          </a:xfrm>
          <a:prstGeom prst="rect">
            <a:avLst/>
          </a:prstGeom>
        </p:spPr>
        <p:txBody>
          <a:bodyPr wrap="square" lIns="0" tIns="72000" rIns="0" bIns="72000" anchor="b" anchorCtr="0">
            <a:noAutofit/>
          </a:bodyPr>
          <a:lstStyle>
            <a:lvl1pPr marL="0" indent="0">
              <a:spcBef>
                <a:spcPts val="0"/>
              </a:spcBef>
              <a:spcAft>
                <a:spcPts val="0"/>
              </a:spcAft>
              <a:buNone/>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3" name="Text Placeholder 2">
            <a:extLst>
              <a:ext uri="{FF2B5EF4-FFF2-40B4-BE49-F238E27FC236}">
                <a16:creationId xmlns:a16="http://schemas.microsoft.com/office/drawing/2014/main" id="{3B643D66-CBAC-8A3C-D941-445E2D7EFCEE}"/>
              </a:ext>
            </a:extLst>
          </p:cNvPr>
          <p:cNvSpPr>
            <a:spLocks noGrp="1"/>
          </p:cNvSpPr>
          <p:nvPr>
            <p:ph type="body" sz="quarter" idx="24" hasCustomPrompt="1"/>
          </p:nvPr>
        </p:nvSpPr>
        <p:spPr>
          <a:xfrm>
            <a:off x="4270374" y="1303338"/>
            <a:ext cx="7554913" cy="4478337"/>
          </a:xfrm>
        </p:spPr>
        <p:txBody>
          <a:bodyPr lIns="252000" tIns="234000" rIns="0" bIns="180000">
            <a:noAutofit/>
          </a:bodyPr>
          <a:lstStyle>
            <a:lvl1pPr>
              <a:defRPr/>
            </a:lvl1pPr>
          </a:lstStyle>
          <a:p>
            <a:pPr lvl="0"/>
            <a:r>
              <a:rPr lang="en-US"/>
              <a:t>Click to enter TEXT content ONLY.</a:t>
            </a:r>
            <a:br>
              <a:rPr lang="en-US"/>
            </a:br>
            <a:r>
              <a:rPr lang="en-US"/>
              <a:t>If text content appears too large please reduce the size of the font. </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1">
            <a:extLst>
              <a:ext uri="{FF2B5EF4-FFF2-40B4-BE49-F238E27FC236}">
                <a16:creationId xmlns:a16="http://schemas.microsoft.com/office/drawing/2014/main" id="{8C40724D-5874-C573-BE68-E74D3056C42C}"/>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2" name="Subtitle 2">
            <a:extLst>
              <a:ext uri="{FF2B5EF4-FFF2-40B4-BE49-F238E27FC236}">
                <a16:creationId xmlns:a16="http://schemas.microsoft.com/office/drawing/2014/main" id="{6DDC75F0-FC33-50C5-4836-14CADF87FA85}"/>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6" name="Freeform: Shape 15">
            <a:extLst>
              <a:ext uri="{FF2B5EF4-FFF2-40B4-BE49-F238E27FC236}">
                <a16:creationId xmlns:a16="http://schemas.microsoft.com/office/drawing/2014/main" id="{7ED293B4-51DD-6A15-3268-DC88E0FC951D}"/>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4" name="Freeform: Shape 13">
            <a:extLst>
              <a:ext uri="{FF2B5EF4-FFF2-40B4-BE49-F238E27FC236}">
                <a16:creationId xmlns:a16="http://schemas.microsoft.com/office/drawing/2014/main" id="{17107491-B576-4FBA-DF55-410D54CA7B16}"/>
              </a:ext>
            </a:extLst>
          </p:cNvPr>
          <p:cNvSpPr/>
          <p:nvPr userDrawn="1"/>
        </p:nvSpPr>
        <p:spPr>
          <a:xfrm>
            <a:off x="4017963" y="1820564"/>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2238325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6D257-CB7E-F2AB-57F6-29643FD0AA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937571B-E73C-BE60-31F3-BA6E119DFC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235952F-C6AB-D620-F9EA-25D5DE9C2D0F}"/>
              </a:ext>
            </a:extLst>
          </p:cNvPr>
          <p:cNvSpPr>
            <a:spLocks noGrp="1"/>
          </p:cNvSpPr>
          <p:nvPr>
            <p:ph type="dt" sz="half" idx="10"/>
          </p:nvPr>
        </p:nvSpPr>
        <p:spPr/>
        <p:txBody>
          <a:bodyPr/>
          <a:lstStyle/>
          <a:p>
            <a:fld id="{44B65654-34AD-41FE-984D-A1B94801BAFE}" type="datetimeFigureOut">
              <a:rPr lang="en-GB" smtClean="0"/>
              <a:t>03/05/2023</a:t>
            </a:fld>
            <a:endParaRPr lang="en-GB"/>
          </a:p>
        </p:txBody>
      </p:sp>
      <p:sp>
        <p:nvSpPr>
          <p:cNvPr id="5" name="Footer Placeholder 4">
            <a:extLst>
              <a:ext uri="{FF2B5EF4-FFF2-40B4-BE49-F238E27FC236}">
                <a16:creationId xmlns:a16="http://schemas.microsoft.com/office/drawing/2014/main" id="{B4C94174-7C1F-C916-246D-E793BAF5FE8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01A9E48-CADD-F1DF-A3E0-9C6D8AAD9328}"/>
              </a:ext>
            </a:extLst>
          </p:cNvPr>
          <p:cNvSpPr>
            <a:spLocks noGrp="1"/>
          </p:cNvSpPr>
          <p:nvPr>
            <p:ph type="sldNum" sz="quarter" idx="12"/>
          </p:nvPr>
        </p:nvSpPr>
        <p:spPr/>
        <p:txBody>
          <a:bodyPr/>
          <a:lstStyle/>
          <a:p>
            <a:fld id="{F19949C9-C564-4BFA-BC4F-5435ACA9E0A3}" type="slidenum">
              <a:rPr lang="en-GB" smtClean="0"/>
              <a:t>‹#›</a:t>
            </a:fld>
            <a:endParaRPr lang="en-GB"/>
          </a:p>
        </p:txBody>
      </p:sp>
    </p:spTree>
    <p:extLst>
      <p:ext uri="{BB962C8B-B14F-4D97-AF65-F5344CB8AC3E}">
        <p14:creationId xmlns:p14="http://schemas.microsoft.com/office/powerpoint/2010/main" val="36033552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1A35D6C9-1CA0-9878-3F7C-4F790C689C5F}"/>
              </a:ext>
            </a:extLst>
          </p:cNvPr>
          <p:cNvSpPr>
            <a:spLocks noGrp="1"/>
          </p:cNvSpPr>
          <p:nvPr>
            <p:ph type="body" sz="quarter" idx="36" hasCustomPrompt="1"/>
          </p:nvPr>
        </p:nvSpPr>
        <p:spPr>
          <a:xfrm>
            <a:off x="6223000" y="1303338"/>
            <a:ext cx="5602288" cy="4488605"/>
          </a:xfrm>
          <a:prstGeom prst="roundRect">
            <a:avLst>
              <a:gd name="adj" fmla="val 4253"/>
            </a:avLst>
          </a:prstGeom>
          <a:solidFill>
            <a:schemeClr val="bg1">
              <a:lumMod val="95000"/>
            </a:schemeClr>
          </a:solidFill>
          <a:ln>
            <a:noFill/>
          </a:ln>
        </p:spPr>
        <p:txBody>
          <a:bodyPr wrap="square" tIns="1080000">
            <a:noAutofit/>
          </a:bodyPr>
          <a:lstStyle>
            <a:lvl1pPr>
              <a:defRPr/>
            </a:lvl1pPr>
          </a:lstStyle>
          <a:p>
            <a:pPr lvl="0"/>
            <a:r>
              <a:rPr lang="en-US"/>
              <a:t>Click to enter TEXT content ONLY.</a:t>
            </a:r>
            <a:br>
              <a:rPr lang="en-US"/>
            </a:br>
            <a:r>
              <a:rPr lang="en-US"/>
              <a:t>If text appears outside of grey placeholder please reduce the size of the font.</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21">
            <a:extLst>
              <a:ext uri="{FF2B5EF4-FFF2-40B4-BE49-F238E27FC236}">
                <a16:creationId xmlns:a16="http://schemas.microsoft.com/office/drawing/2014/main" id="{3637B329-27DE-51CE-F4B6-EB1199B2177F}"/>
              </a:ext>
            </a:extLst>
          </p:cNvPr>
          <p:cNvSpPr>
            <a:spLocks noGrp="1"/>
          </p:cNvSpPr>
          <p:nvPr>
            <p:ph type="body" sz="quarter" idx="35" hasCustomPrompt="1"/>
          </p:nvPr>
        </p:nvSpPr>
        <p:spPr>
          <a:xfrm>
            <a:off x="365125" y="1303338"/>
            <a:ext cx="5601600" cy="4488605"/>
          </a:xfrm>
          <a:prstGeom prst="roundRect">
            <a:avLst>
              <a:gd name="adj" fmla="val 3915"/>
            </a:avLst>
          </a:prstGeom>
          <a:solidFill>
            <a:schemeClr val="bg1">
              <a:lumMod val="95000"/>
            </a:schemeClr>
          </a:solidFill>
          <a:ln>
            <a:noFill/>
          </a:ln>
        </p:spPr>
        <p:txBody>
          <a:bodyPr wrap="square" tIns="1080000">
            <a:noAutofit/>
          </a:bodyPr>
          <a:lstStyle>
            <a:lvl1pPr>
              <a:defRPr/>
            </a:lvl1pPr>
          </a:lstStyle>
          <a:p>
            <a:pPr lvl="0"/>
            <a:r>
              <a:rPr lang="en-US"/>
              <a:t>Click to enter TEXT content ONLY.</a:t>
            </a:r>
            <a:br>
              <a:rPr lang="en-US"/>
            </a:br>
            <a:r>
              <a:rPr lang="en-US"/>
              <a:t>If text appears outside of grey placeholder please reduce the size of the font.</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Text Placeholder 5"/>
          <p:cNvSpPr>
            <a:spLocks noGrp="1"/>
          </p:cNvSpPr>
          <p:nvPr>
            <p:ph type="body" sz="quarter" idx="31" hasCustomPrompt="1"/>
          </p:nvPr>
        </p:nvSpPr>
        <p:spPr>
          <a:xfrm>
            <a:off x="365125" y="5791943"/>
            <a:ext cx="5607050" cy="299295"/>
          </a:xfrm>
          <a:prstGeom prst="rect">
            <a:avLst/>
          </a:prstGeom>
        </p:spPr>
        <p:txBody>
          <a:bodyPr wrap="square" lIns="0" tIns="72000" rIns="0" bIns="72000" anchor="b" anchorCtr="0">
            <a:noAutofit/>
          </a:bodyPr>
          <a:lstStyle>
            <a:lvl1pPr marL="0" indent="0">
              <a:spcBef>
                <a:spcPts val="0"/>
              </a:spcBef>
              <a:spcAft>
                <a:spcPts val="0"/>
              </a:spcAft>
              <a:buNone/>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24" name="Text Placeholder 5"/>
          <p:cNvSpPr>
            <a:spLocks noGrp="1"/>
          </p:cNvSpPr>
          <p:nvPr>
            <p:ph type="body" sz="quarter" idx="20" hasCustomPrompt="1"/>
          </p:nvPr>
        </p:nvSpPr>
        <p:spPr>
          <a:xfrm>
            <a:off x="6216325" y="5792438"/>
            <a:ext cx="5608963" cy="298800"/>
          </a:xfrm>
          <a:prstGeom prst="rect">
            <a:avLst/>
          </a:prstGeom>
        </p:spPr>
        <p:txBody>
          <a:bodyPr wrap="square" lIns="0" tIns="72000" rIns="0" bIns="72000" anchor="b" anchorCtr="0">
            <a:noAutofit/>
          </a:bodyPr>
          <a:lstStyle>
            <a:lvl1pPr marL="0" indent="0">
              <a:spcBef>
                <a:spcPts val="0"/>
              </a:spcBef>
              <a:spcAft>
                <a:spcPts val="0"/>
              </a:spcAft>
              <a:buNone/>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4" name="Date Placeholder 3">
            <a:extLst>
              <a:ext uri="{FF2B5EF4-FFF2-40B4-BE49-F238E27FC236}">
                <a16:creationId xmlns:a16="http://schemas.microsoft.com/office/drawing/2014/main" id="{888E3DBB-00A9-4F08-A07C-9ED9733E007D}"/>
              </a:ext>
            </a:extLst>
          </p:cNvPr>
          <p:cNvSpPr>
            <a:spLocks noGrp="1"/>
          </p:cNvSpPr>
          <p:nvPr>
            <p:ph type="dt" sz="half" idx="32"/>
          </p:nvPr>
        </p:nvSpPr>
        <p:spPr/>
        <p:txBody>
          <a:bodyPr/>
          <a:lstStyle/>
          <a:p>
            <a:fld id="{D2390426-9D2D-4F00-A428-511448A9836C}" type="datetime4">
              <a:rPr lang="en-GB" smtClean="0"/>
              <a:t>03 May 2023</a:t>
            </a:fld>
            <a:endParaRPr lang="en-GB"/>
          </a:p>
        </p:txBody>
      </p:sp>
      <p:sp>
        <p:nvSpPr>
          <p:cNvPr id="5" name="Footer Placeholder 4">
            <a:extLst>
              <a:ext uri="{FF2B5EF4-FFF2-40B4-BE49-F238E27FC236}">
                <a16:creationId xmlns:a16="http://schemas.microsoft.com/office/drawing/2014/main" id="{6EE37A7E-4BE8-4B01-BC5B-6FE33BA2DB0A}"/>
              </a:ext>
            </a:extLst>
          </p:cNvPr>
          <p:cNvSpPr>
            <a:spLocks noGrp="1"/>
          </p:cNvSpPr>
          <p:nvPr>
            <p:ph type="ftr" sz="quarter" idx="33"/>
          </p:nvPr>
        </p:nvSpPr>
        <p:spPr/>
        <p:txBody>
          <a:bodyPr/>
          <a:lstStyle/>
          <a:p>
            <a:endParaRPr lang="en-GB"/>
          </a:p>
        </p:txBody>
      </p:sp>
      <p:sp>
        <p:nvSpPr>
          <p:cNvPr id="9" name="Slide Number Placeholder 8">
            <a:extLst>
              <a:ext uri="{FF2B5EF4-FFF2-40B4-BE49-F238E27FC236}">
                <a16:creationId xmlns:a16="http://schemas.microsoft.com/office/drawing/2014/main" id="{2D87596A-DFCB-4141-B4D9-E82973630099}"/>
              </a:ext>
            </a:extLst>
          </p:cNvPr>
          <p:cNvSpPr>
            <a:spLocks noGrp="1"/>
          </p:cNvSpPr>
          <p:nvPr>
            <p:ph type="sldNum" sz="quarter" idx="34"/>
          </p:nvPr>
        </p:nvSpPr>
        <p:spPr/>
        <p:txBody>
          <a:bodyPr/>
          <a:lstStyle/>
          <a:p>
            <a:fld id="{9F9F533D-B52E-4A2F-BF72-0ADD2D94BD75}" type="slidenum">
              <a:rPr lang="en-GB" smtClean="0"/>
              <a:pPr/>
              <a:t>‹#›</a:t>
            </a:fld>
            <a:endParaRPr lang="en-GB"/>
          </a:p>
        </p:txBody>
      </p:sp>
      <p:sp>
        <p:nvSpPr>
          <p:cNvPr id="29" name="Text Placeholder 2">
            <a:extLst>
              <a:ext uri="{FF2B5EF4-FFF2-40B4-BE49-F238E27FC236}">
                <a16:creationId xmlns:a16="http://schemas.microsoft.com/office/drawing/2014/main" id="{ED8B1503-3382-4C3A-A672-A88D048E0DA0}"/>
              </a:ext>
            </a:extLst>
          </p:cNvPr>
          <p:cNvSpPr>
            <a:spLocks noGrp="1"/>
          </p:cNvSpPr>
          <p:nvPr>
            <p:ph type="body" idx="19" hasCustomPrompt="1"/>
          </p:nvPr>
        </p:nvSpPr>
        <p:spPr>
          <a:xfrm>
            <a:off x="532525" y="1454538"/>
            <a:ext cx="5266800" cy="781200"/>
          </a:xfrm>
          <a:prstGeom prst="rect">
            <a:avLst/>
          </a:prstGeom>
        </p:spPr>
        <p:txBody>
          <a:bodyPr wrap="square" lIns="0" tIns="72000" rIns="0" bIns="72000" anchor="t" anchorCtr="0">
            <a:noAutofit/>
          </a:bodyPr>
          <a:lstStyle>
            <a:lvl1pPr marL="0" indent="0">
              <a:spcBef>
                <a:spcPts val="0"/>
              </a:spcBef>
              <a:spcAft>
                <a:spcPts val="0"/>
              </a:spcAft>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enter</a:t>
            </a:r>
            <a:br>
              <a:rPr lang="en-GB"/>
            </a:br>
            <a:r>
              <a:rPr lang="en-GB"/>
              <a:t>subheading text</a:t>
            </a:r>
          </a:p>
        </p:txBody>
      </p:sp>
      <p:sp>
        <p:nvSpPr>
          <p:cNvPr id="30" name="Text Placeholder 2">
            <a:extLst>
              <a:ext uri="{FF2B5EF4-FFF2-40B4-BE49-F238E27FC236}">
                <a16:creationId xmlns:a16="http://schemas.microsoft.com/office/drawing/2014/main" id="{7CC1C57B-5831-4901-8605-655DBB075B25}"/>
              </a:ext>
            </a:extLst>
          </p:cNvPr>
          <p:cNvSpPr>
            <a:spLocks noGrp="1"/>
          </p:cNvSpPr>
          <p:nvPr>
            <p:ph type="body" idx="21" hasCustomPrompt="1"/>
          </p:nvPr>
        </p:nvSpPr>
        <p:spPr>
          <a:xfrm>
            <a:off x="6391644" y="1454538"/>
            <a:ext cx="5265000" cy="781200"/>
          </a:xfrm>
          <a:prstGeom prst="rect">
            <a:avLst/>
          </a:prstGeom>
        </p:spPr>
        <p:txBody>
          <a:bodyPr wrap="square" lIns="0" tIns="72000" rIns="0" bIns="72000" anchor="t" anchorCtr="0">
            <a:noAutofit/>
          </a:bodyPr>
          <a:lstStyle>
            <a:lvl1pPr marL="0" indent="0">
              <a:spcBef>
                <a:spcPts val="0"/>
              </a:spcBef>
              <a:spcAft>
                <a:spcPts val="0"/>
              </a:spcAft>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enter</a:t>
            </a:r>
            <a:br>
              <a:rPr lang="en-GB"/>
            </a:br>
            <a:r>
              <a:rPr lang="en-GB"/>
              <a:t>subheading text</a:t>
            </a:r>
          </a:p>
        </p:txBody>
      </p:sp>
      <p:sp>
        <p:nvSpPr>
          <p:cNvPr id="15" name="Title 1">
            <a:extLst>
              <a:ext uri="{FF2B5EF4-FFF2-40B4-BE49-F238E27FC236}">
                <a16:creationId xmlns:a16="http://schemas.microsoft.com/office/drawing/2014/main" id="{2B8AF01B-B7EE-69F0-3113-1E07C2D58722}"/>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6" name="Subtitle 2">
            <a:extLst>
              <a:ext uri="{FF2B5EF4-FFF2-40B4-BE49-F238E27FC236}">
                <a16:creationId xmlns:a16="http://schemas.microsoft.com/office/drawing/2014/main" id="{A10D87C1-85C7-40B7-3EF5-0997E04A30BF}"/>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7" name="Freeform: Shape 16">
            <a:extLst>
              <a:ext uri="{FF2B5EF4-FFF2-40B4-BE49-F238E27FC236}">
                <a16:creationId xmlns:a16="http://schemas.microsoft.com/office/drawing/2014/main" id="{00DBE383-AB10-CC3B-D342-10443E02C937}"/>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3618036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Title and Subtitle (16x9)">
    <p:spTree>
      <p:nvGrpSpPr>
        <p:cNvPr id="1" name=""/>
        <p:cNvGrpSpPr/>
        <p:nvPr/>
      </p:nvGrpSpPr>
      <p:grpSpPr>
        <a:xfrm>
          <a:off x="0" y="0"/>
          <a:ext cx="0" cy="0"/>
          <a:chOff x="0" y="0"/>
          <a:chExt cx="0" cy="0"/>
        </a:xfrm>
      </p:grpSpPr>
      <p:sp>
        <p:nvSpPr>
          <p:cNvPr id="6" name="Media Placeholder 5"/>
          <p:cNvSpPr>
            <a:spLocks noGrp="1" noChangeAspect="1"/>
          </p:cNvSpPr>
          <p:nvPr>
            <p:ph type="media" sz="quarter" idx="12" hasCustomPrompt="1"/>
          </p:nvPr>
        </p:nvSpPr>
        <p:spPr>
          <a:xfrm>
            <a:off x="2106790" y="1303338"/>
            <a:ext cx="7978421" cy="4487862"/>
          </a:xfrm>
          <a:prstGeom prst="roundRect">
            <a:avLst>
              <a:gd name="adj" fmla="val 3818"/>
            </a:avLst>
          </a:prstGeom>
          <a:solidFill>
            <a:schemeClr val="bg1">
              <a:lumMod val="95000"/>
            </a:schemeClr>
          </a:solidFill>
          <a:ln>
            <a:noFill/>
          </a:ln>
        </p:spPr>
        <p:txBody>
          <a:bodyPr lIns="108000" tIns="1008000">
            <a:noAutofit/>
          </a:bodyPr>
          <a:lstStyle>
            <a:lvl1pPr marL="0" indent="0" algn="ctr">
              <a:buNone/>
              <a:defRPr sz="2200" baseline="0">
                <a:solidFill>
                  <a:schemeClr val="tx1"/>
                </a:solidFill>
              </a:defRPr>
            </a:lvl1pPr>
          </a:lstStyle>
          <a:p>
            <a:r>
              <a:rPr lang="en-GB"/>
              <a:t>[Click on the film icon to insert video]</a:t>
            </a:r>
          </a:p>
        </p:txBody>
      </p:sp>
      <p:sp>
        <p:nvSpPr>
          <p:cNvPr id="3" name="Date Placeholder 2">
            <a:extLst>
              <a:ext uri="{FF2B5EF4-FFF2-40B4-BE49-F238E27FC236}">
                <a16:creationId xmlns:a16="http://schemas.microsoft.com/office/drawing/2014/main" id="{EFF92204-289D-4897-A24D-92B4E89E417A}"/>
              </a:ext>
            </a:extLst>
          </p:cNvPr>
          <p:cNvSpPr>
            <a:spLocks noGrp="1"/>
          </p:cNvSpPr>
          <p:nvPr>
            <p:ph type="dt" sz="half" idx="15"/>
          </p:nvPr>
        </p:nvSpPr>
        <p:spPr/>
        <p:txBody>
          <a:bodyPr/>
          <a:lstStyle/>
          <a:p>
            <a:fld id="{8E42D3BA-5EF1-4DB6-ACB2-E19A79A4A64E}" type="datetime4">
              <a:rPr lang="en-GB" smtClean="0"/>
              <a:t>03 May 2023</a:t>
            </a:fld>
            <a:endParaRPr lang="en-GB"/>
          </a:p>
        </p:txBody>
      </p:sp>
      <p:sp>
        <p:nvSpPr>
          <p:cNvPr id="4" name="Footer Placeholder 3">
            <a:extLst>
              <a:ext uri="{FF2B5EF4-FFF2-40B4-BE49-F238E27FC236}">
                <a16:creationId xmlns:a16="http://schemas.microsoft.com/office/drawing/2014/main" id="{9D8A5764-43D8-49B1-8CCF-1E44D258B4F9}"/>
              </a:ext>
            </a:extLst>
          </p:cNvPr>
          <p:cNvSpPr>
            <a:spLocks noGrp="1"/>
          </p:cNvSpPr>
          <p:nvPr>
            <p:ph type="ftr" sz="quarter" idx="16"/>
          </p:nvPr>
        </p:nvSpPr>
        <p:spPr/>
        <p:txBody>
          <a:bodyPr/>
          <a:lstStyle/>
          <a:p>
            <a:endParaRPr lang="en-GB"/>
          </a:p>
        </p:txBody>
      </p:sp>
      <p:sp>
        <p:nvSpPr>
          <p:cNvPr id="9" name="Slide Number Placeholder 8">
            <a:extLst>
              <a:ext uri="{FF2B5EF4-FFF2-40B4-BE49-F238E27FC236}">
                <a16:creationId xmlns:a16="http://schemas.microsoft.com/office/drawing/2014/main" id="{2BA25ACE-65A6-48E3-AD24-12A240BC4B44}"/>
              </a:ext>
            </a:extLst>
          </p:cNvPr>
          <p:cNvSpPr>
            <a:spLocks noGrp="1"/>
          </p:cNvSpPr>
          <p:nvPr>
            <p:ph type="sldNum" sz="quarter" idx="17"/>
          </p:nvPr>
        </p:nvSpPr>
        <p:spPr/>
        <p:txBody>
          <a:bodyPr/>
          <a:lstStyle/>
          <a:p>
            <a:fld id="{9F9F533D-B52E-4A2F-BF72-0ADD2D94BD75}" type="slidenum">
              <a:rPr lang="en-GB" smtClean="0"/>
              <a:pPr/>
              <a:t>‹#›</a:t>
            </a:fld>
            <a:endParaRPr lang="en-GB"/>
          </a:p>
        </p:txBody>
      </p:sp>
      <p:sp>
        <p:nvSpPr>
          <p:cNvPr id="11" name="Title 1">
            <a:extLst>
              <a:ext uri="{FF2B5EF4-FFF2-40B4-BE49-F238E27FC236}">
                <a16:creationId xmlns:a16="http://schemas.microsoft.com/office/drawing/2014/main" id="{BF9DC526-9754-7DE6-EAC5-B9EB6B6E3CF3}"/>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2" name="Subtitle 2">
            <a:extLst>
              <a:ext uri="{FF2B5EF4-FFF2-40B4-BE49-F238E27FC236}">
                <a16:creationId xmlns:a16="http://schemas.microsoft.com/office/drawing/2014/main" id="{F9C0347F-097D-6010-8D87-88D141F8B2FC}"/>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3" name="Text Placeholder 5">
            <a:extLst>
              <a:ext uri="{FF2B5EF4-FFF2-40B4-BE49-F238E27FC236}">
                <a16:creationId xmlns:a16="http://schemas.microsoft.com/office/drawing/2014/main" id="{A123D2E9-B2C7-255F-E578-0BCEF8C8BFCD}"/>
              </a:ext>
            </a:extLst>
          </p:cNvPr>
          <p:cNvSpPr>
            <a:spLocks noGrp="1"/>
          </p:cNvSpPr>
          <p:nvPr>
            <p:ph type="body" sz="quarter" idx="18" hasCustomPrompt="1"/>
          </p:nvPr>
        </p:nvSpPr>
        <p:spPr>
          <a:xfrm>
            <a:off x="365125" y="5792438"/>
            <a:ext cx="11460163" cy="298800"/>
          </a:xfrm>
          <a:prstGeom prst="rect">
            <a:avLst/>
          </a:prstGeom>
        </p:spPr>
        <p:txBody>
          <a:bodyPr wrap="square" lIns="0" tIns="72000" rIns="0" bIns="72000" anchor="b" anchorCtr="0">
            <a:noAutofit/>
          </a:bodyPr>
          <a:lstStyle>
            <a:lvl1pPr marL="0" indent="0">
              <a:spcBef>
                <a:spcPts val="0"/>
              </a:spcBef>
              <a:spcAft>
                <a:spcPts val="0"/>
              </a:spcAft>
              <a:buNone/>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15" name="Freeform: Shape 14">
            <a:extLst>
              <a:ext uri="{FF2B5EF4-FFF2-40B4-BE49-F238E27FC236}">
                <a16:creationId xmlns:a16="http://schemas.microsoft.com/office/drawing/2014/main" id="{73180677-148E-F381-0168-9327D51EF5CE}"/>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285134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Video Widescreen (16x9)">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85344A2-1C9C-FB10-07A8-CED6CF027454}"/>
              </a:ext>
            </a:extLst>
          </p:cNvPr>
          <p:cNvSpPr>
            <a:spLocks noGrp="1"/>
          </p:cNvSpPr>
          <p:nvPr>
            <p:ph type="sldNum" sz="quarter" idx="15"/>
          </p:nvPr>
        </p:nvSpPr>
        <p:spPr/>
        <p:txBody>
          <a:bodyPr/>
          <a:lstStyle/>
          <a:p>
            <a:fld id="{9F9F533D-B52E-4A2F-BF72-0ADD2D94BD75}" type="slidenum">
              <a:rPr lang="en-GB" smtClean="0"/>
              <a:pPr/>
              <a:t>‹#›</a:t>
            </a:fld>
            <a:endParaRPr lang="en-GB"/>
          </a:p>
        </p:txBody>
      </p:sp>
      <p:sp>
        <p:nvSpPr>
          <p:cNvPr id="5" name="Media Placeholder 5"/>
          <p:cNvSpPr>
            <a:spLocks noGrp="1" noChangeAspect="1"/>
          </p:cNvSpPr>
          <p:nvPr>
            <p:ph type="media" sz="quarter" idx="12" hasCustomPrompt="1"/>
          </p:nvPr>
        </p:nvSpPr>
        <p:spPr>
          <a:xfrm>
            <a:off x="242888" y="242888"/>
            <a:ext cx="11352439" cy="6384013"/>
          </a:xfrm>
          <a:prstGeom prst="roundRect">
            <a:avLst>
              <a:gd name="adj" fmla="val 2727"/>
            </a:avLst>
          </a:prstGeom>
          <a:solidFill>
            <a:schemeClr val="bg1">
              <a:lumMod val="95000"/>
            </a:schemeClr>
          </a:solidFill>
          <a:ln>
            <a:noFill/>
          </a:ln>
        </p:spPr>
        <p:txBody>
          <a:bodyPr lIns="108000" tIns="108000" bIns="1224000" anchor="ctr">
            <a:noAutofit/>
          </a:bodyPr>
          <a:lstStyle>
            <a:lvl1pPr marL="0" indent="0" algn="ctr">
              <a:buNone/>
              <a:defRPr sz="2200" i="0" baseline="0">
                <a:solidFill>
                  <a:schemeClr val="tx1"/>
                </a:solidFill>
              </a:defRPr>
            </a:lvl1pPr>
          </a:lstStyle>
          <a:p>
            <a:r>
              <a:rPr lang="en-GB"/>
              <a:t>[Click on the film icon to insert video]</a:t>
            </a:r>
          </a:p>
        </p:txBody>
      </p:sp>
    </p:spTree>
    <p:extLst>
      <p:ext uri="{BB962C8B-B14F-4D97-AF65-F5344CB8AC3E}">
        <p14:creationId xmlns:p14="http://schemas.microsoft.com/office/powerpoint/2010/main" val="259932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and Text 1">
    <p:spTree>
      <p:nvGrpSpPr>
        <p:cNvPr id="1" name=""/>
        <p:cNvGrpSpPr/>
        <p:nvPr/>
      </p:nvGrpSpPr>
      <p:grpSpPr>
        <a:xfrm>
          <a:off x="0" y="0"/>
          <a:ext cx="0" cy="0"/>
          <a:chOff x="0" y="0"/>
          <a:chExt cx="0" cy="0"/>
        </a:xfrm>
      </p:grpSpPr>
      <p:sp>
        <p:nvSpPr>
          <p:cNvPr id="13" name="Picture Placeholder 8"/>
          <p:cNvSpPr>
            <a:spLocks noGrp="1"/>
          </p:cNvSpPr>
          <p:nvPr>
            <p:ph type="pic" sz="quarter" idx="14" hasCustomPrompt="1"/>
          </p:nvPr>
        </p:nvSpPr>
        <p:spPr>
          <a:xfrm>
            <a:off x="8172451" y="1303338"/>
            <a:ext cx="3652838" cy="4787862"/>
          </a:xfrm>
          <a:prstGeom prst="roundRect">
            <a:avLst>
              <a:gd name="adj" fmla="val 4782"/>
            </a:avLst>
          </a:prstGeom>
          <a:solidFill>
            <a:schemeClr val="bg1">
              <a:lumMod val="95000"/>
            </a:schemeClr>
          </a:solidFill>
          <a:ln>
            <a:noFill/>
          </a:ln>
        </p:spPr>
        <p:txBody>
          <a:bodyPr lIns="180000" tIns="576000" bIns="72000" anchor="ctr">
            <a:noAutofit/>
          </a:bodyPr>
          <a:lstStyle>
            <a:lvl1pPr marL="0" indent="0" algn="ctr">
              <a:buNone/>
              <a:defRPr sz="2000" i="0" baseline="0">
                <a:solidFill>
                  <a:schemeClr val="tx1"/>
                </a:solidFill>
              </a:defRPr>
            </a:lvl1pPr>
          </a:lstStyle>
          <a:p>
            <a:r>
              <a:rPr lang="en-GB"/>
              <a:t>[Click here to insert image]</a:t>
            </a:r>
            <a:br>
              <a:rPr lang="en-GB"/>
            </a:br>
            <a:br>
              <a:rPr lang="en-GB"/>
            </a:br>
            <a:br>
              <a:rPr lang="en-GB"/>
            </a:br>
            <a:br>
              <a:rPr lang="en-GB"/>
            </a:br>
            <a:br>
              <a:rPr lang="en-GB"/>
            </a:br>
            <a:r>
              <a:rPr lang="en-GB"/>
              <a:t>[The image can then be scaled within the frame by using the ‘Crop’ feature in the ‘Picture Format’ tab of the ribbon.</a:t>
            </a:r>
            <a:r>
              <a:rPr lang="en-US"/>
              <a:t> Right click on image to add/edit alt text</a:t>
            </a:r>
            <a:r>
              <a:rPr lang="en-GB"/>
              <a:t>]</a:t>
            </a:r>
          </a:p>
        </p:txBody>
      </p:sp>
      <p:sp>
        <p:nvSpPr>
          <p:cNvPr id="9" name="Text Placeholder 6"/>
          <p:cNvSpPr>
            <a:spLocks noGrp="1"/>
          </p:cNvSpPr>
          <p:nvPr>
            <p:ph type="body" sz="quarter" idx="13" hasCustomPrompt="1"/>
          </p:nvPr>
        </p:nvSpPr>
        <p:spPr>
          <a:xfrm>
            <a:off x="365125" y="1304101"/>
            <a:ext cx="7554913" cy="4490737"/>
          </a:xfrm>
          <a:prstGeom prst="rect">
            <a:avLst/>
          </a:prstGeom>
        </p:spPr>
        <p:txBody>
          <a:bodyPr lIns="0" tIns="180000" rIns="0" bIns="180000">
            <a:noAutofit/>
          </a:bodyPr>
          <a:lstStyle>
            <a:lvl1pPr marL="359991" indent="-359991">
              <a:buClr>
                <a:schemeClr val="tx2"/>
              </a:buClr>
              <a:buFont typeface="Arial" panose="020B0604020202020204" pitchFamily="34" charset="0"/>
              <a:buChar char="•"/>
              <a:defRPr/>
            </a:lvl1pPr>
            <a:lvl2pPr marL="717533" indent="-359991">
              <a:buClr>
                <a:schemeClr val="tx1"/>
              </a:buClr>
              <a:buFont typeface="Arial" panose="020B0604020202020204" pitchFamily="34" charset="0"/>
              <a:buChar char="-"/>
              <a:defRPr/>
            </a:lvl2pPr>
            <a:lvl3pPr marL="1079973" indent="-359991">
              <a:buClr>
                <a:schemeClr val="tx1"/>
              </a:buClr>
              <a:buFont typeface="Arial" panose="020B0604020202020204" pitchFamily="34" charset="0"/>
              <a:buChar char="-"/>
              <a:defRPr/>
            </a:lvl3pPr>
            <a:lvl4pPr marL="1441415" indent="-359991">
              <a:buClr>
                <a:schemeClr val="tx1"/>
              </a:buClr>
              <a:buFont typeface="Arial" panose="020B0604020202020204" pitchFamily="34" charset="0"/>
              <a:buChar char="-"/>
              <a:defRPr/>
            </a:lvl4pPr>
            <a:lvl5pPr marL="1799955" indent="-359991">
              <a:buClr>
                <a:schemeClr val="tx1"/>
              </a:buClr>
              <a:buFont typeface="Arial" panose="020B0604020202020204" pitchFamily="34" charset="0"/>
              <a:buChar char="-"/>
              <a:defRPr/>
            </a:lvl5pPr>
          </a:lstStyle>
          <a:p>
            <a:pPr lvl="0"/>
            <a:r>
              <a:rPr lang="en-GB"/>
              <a:t>Click to enter text content.</a:t>
            </a:r>
            <a:br>
              <a:rPr lang="en-GB"/>
            </a:br>
            <a:r>
              <a:rPr lang="en-US"/>
              <a:t>If text content appears too large please reduce the size of the font.</a:t>
            </a:r>
            <a:endParaRPr lang="en-GB"/>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4E1E8257-6B8C-4088-985E-4C3DCEE9DEB1}"/>
              </a:ext>
            </a:extLst>
          </p:cNvPr>
          <p:cNvSpPr>
            <a:spLocks noGrp="1"/>
          </p:cNvSpPr>
          <p:nvPr>
            <p:ph type="dt" sz="half" idx="28"/>
          </p:nvPr>
        </p:nvSpPr>
        <p:spPr/>
        <p:txBody>
          <a:bodyPr/>
          <a:lstStyle/>
          <a:p>
            <a:fld id="{E018087B-459D-4729-B449-CCF6702E8E13}" type="datetime4">
              <a:rPr lang="en-GB" smtClean="0"/>
              <a:t>03 May 2023</a:t>
            </a:fld>
            <a:endParaRPr lang="en-GB"/>
          </a:p>
        </p:txBody>
      </p:sp>
      <p:sp>
        <p:nvSpPr>
          <p:cNvPr id="8" name="Footer Placeholder 7">
            <a:extLst>
              <a:ext uri="{FF2B5EF4-FFF2-40B4-BE49-F238E27FC236}">
                <a16:creationId xmlns:a16="http://schemas.microsoft.com/office/drawing/2014/main" id="{06002AE1-2317-4E5A-B166-4104FA8F071A}"/>
              </a:ext>
            </a:extLst>
          </p:cNvPr>
          <p:cNvSpPr>
            <a:spLocks noGrp="1"/>
          </p:cNvSpPr>
          <p:nvPr>
            <p:ph type="ftr" sz="quarter" idx="29"/>
          </p:nvPr>
        </p:nvSpPr>
        <p:spPr/>
        <p:txBody>
          <a:bodyPr/>
          <a:lstStyle/>
          <a:p>
            <a:endParaRPr lang="en-GB"/>
          </a:p>
        </p:txBody>
      </p:sp>
      <p:sp>
        <p:nvSpPr>
          <p:cNvPr id="11" name="Slide Number Placeholder 10">
            <a:extLst>
              <a:ext uri="{FF2B5EF4-FFF2-40B4-BE49-F238E27FC236}">
                <a16:creationId xmlns:a16="http://schemas.microsoft.com/office/drawing/2014/main" id="{DFB4A4D5-34F7-4B9E-9971-87C022586B14}"/>
              </a:ext>
            </a:extLst>
          </p:cNvPr>
          <p:cNvSpPr>
            <a:spLocks noGrp="1"/>
          </p:cNvSpPr>
          <p:nvPr>
            <p:ph type="sldNum" sz="quarter" idx="30"/>
          </p:nvPr>
        </p:nvSpPr>
        <p:spPr/>
        <p:txBody>
          <a:bodyPr/>
          <a:lstStyle/>
          <a:p>
            <a:fld id="{9F9F533D-B52E-4A2F-BF72-0ADD2D94BD75}" type="slidenum">
              <a:rPr lang="en-GB" smtClean="0"/>
              <a:pPr/>
              <a:t>‹#›</a:t>
            </a:fld>
            <a:endParaRPr lang="en-GB"/>
          </a:p>
        </p:txBody>
      </p:sp>
      <p:sp>
        <p:nvSpPr>
          <p:cNvPr id="4" name="Text Placeholder 3">
            <a:extLst>
              <a:ext uri="{FF2B5EF4-FFF2-40B4-BE49-F238E27FC236}">
                <a16:creationId xmlns:a16="http://schemas.microsoft.com/office/drawing/2014/main" id="{18D9C632-48DD-68F1-C98B-0AA2BE39A14E}"/>
              </a:ext>
            </a:extLst>
          </p:cNvPr>
          <p:cNvSpPr>
            <a:spLocks noGrp="1"/>
          </p:cNvSpPr>
          <p:nvPr>
            <p:ph type="body" sz="quarter" idx="31" hasCustomPrompt="1"/>
          </p:nvPr>
        </p:nvSpPr>
        <p:spPr>
          <a:xfrm>
            <a:off x="365125" y="5792400"/>
            <a:ext cx="7555231" cy="298800"/>
          </a:xfrm>
        </p:spPr>
        <p:txBody>
          <a:bodyPr lIns="0" tIns="72000" rIns="0" bIns="72000" anchor="b">
            <a:noAutofit/>
          </a:bodyPr>
          <a:lstStyle>
            <a:lvl1pPr marL="0" indent="0">
              <a:spcBef>
                <a:spcPts val="0"/>
              </a:spcBef>
              <a:spcAft>
                <a:spcPts val="0"/>
              </a:spcAft>
              <a:buNone/>
              <a:defRPr sz="1200"/>
            </a:lvl1pPr>
            <a:lvl2pPr marL="357542" indent="0">
              <a:spcBef>
                <a:spcPts val="0"/>
              </a:spcBef>
              <a:spcAft>
                <a:spcPts val="0"/>
              </a:spcAft>
              <a:buNone/>
              <a:defRPr/>
            </a:lvl2pPr>
            <a:lvl3pPr marL="719982" indent="0">
              <a:spcBef>
                <a:spcPts val="0"/>
              </a:spcBef>
              <a:spcAft>
                <a:spcPts val="0"/>
              </a:spcAft>
              <a:buNone/>
              <a:defRPr/>
            </a:lvl3pPr>
            <a:lvl4pPr marL="1081424" indent="0">
              <a:spcBef>
                <a:spcPts val="0"/>
              </a:spcBef>
              <a:spcAft>
                <a:spcPts val="0"/>
              </a:spcAft>
              <a:buNone/>
              <a:defRPr/>
            </a:lvl4pPr>
            <a:lvl5pPr marL="1439964" indent="0">
              <a:spcBef>
                <a:spcPts val="0"/>
              </a:spcBef>
              <a:spcAft>
                <a:spcPts val="0"/>
              </a:spcAft>
              <a:buNone/>
              <a:defRPr/>
            </a:lvl5pPr>
          </a:lstStyle>
          <a:p>
            <a:pPr lvl="0"/>
            <a:r>
              <a:rPr lang="en-US"/>
              <a:t>Insert Source text</a:t>
            </a:r>
          </a:p>
        </p:txBody>
      </p:sp>
      <p:sp>
        <p:nvSpPr>
          <p:cNvPr id="10" name="Title 1">
            <a:extLst>
              <a:ext uri="{FF2B5EF4-FFF2-40B4-BE49-F238E27FC236}">
                <a16:creationId xmlns:a16="http://schemas.microsoft.com/office/drawing/2014/main" id="{175B623F-E1ED-BC6F-EAB9-2F7C7BB5A0A7}"/>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4" name="Subtitle 2">
            <a:extLst>
              <a:ext uri="{FF2B5EF4-FFF2-40B4-BE49-F238E27FC236}">
                <a16:creationId xmlns:a16="http://schemas.microsoft.com/office/drawing/2014/main" id="{05B934E4-D94D-494D-8E16-6927D2105C4A}"/>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6" name="Freeform: Shape 15">
            <a:extLst>
              <a:ext uri="{FF2B5EF4-FFF2-40B4-BE49-F238E27FC236}">
                <a16:creationId xmlns:a16="http://schemas.microsoft.com/office/drawing/2014/main" id="{34C03FD5-9F96-2D56-07D6-C43A8485D860}"/>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490162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and Text 2">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710E2EBD-4DBA-A411-89A3-C363C68F935D}"/>
              </a:ext>
            </a:extLst>
          </p:cNvPr>
          <p:cNvGraphicFramePr>
            <a:graphicFrameLocks noChangeAspect="1"/>
          </p:cNvGraphicFramePr>
          <p:nvPr userDrawn="1">
            <p:custDataLst>
              <p:tags r:id="rId1"/>
            </p:custDataLst>
            <p:extLst>
              <p:ext uri="{D42A27DB-BD31-4B8C-83A1-F6EECF244321}">
                <p14:modId xmlns:p14="http://schemas.microsoft.com/office/powerpoint/2010/main" val="17960792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6" name="Object 5" hidden="1">
                        <a:extLst>
                          <a:ext uri="{FF2B5EF4-FFF2-40B4-BE49-F238E27FC236}">
                            <a16:creationId xmlns:a16="http://schemas.microsoft.com/office/drawing/2014/main" id="{710E2EBD-4DBA-A411-89A3-C363C68F935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6" name="Text Placeholder 6"/>
          <p:cNvSpPr>
            <a:spLocks noGrp="1"/>
          </p:cNvSpPr>
          <p:nvPr>
            <p:ph type="body" sz="quarter" idx="13" hasCustomPrompt="1"/>
          </p:nvPr>
        </p:nvSpPr>
        <p:spPr>
          <a:xfrm>
            <a:off x="365125" y="1303338"/>
            <a:ext cx="3652838" cy="4489062"/>
          </a:xfrm>
          <a:prstGeom prst="rect">
            <a:avLst/>
          </a:prstGeom>
        </p:spPr>
        <p:txBody>
          <a:bodyPr lIns="0" tIns="180000" rIns="0" bIns="180000">
            <a:noAutofit/>
          </a:bodyPr>
          <a:lstStyle>
            <a:lvl1pPr marL="0" indent="0">
              <a:buNone/>
              <a:defRPr sz="2200"/>
            </a:lvl1pPr>
          </a:lstStyle>
          <a:p>
            <a:pPr lvl="0"/>
            <a:r>
              <a:rPr lang="en-GB"/>
              <a:t>Click to enter text content.</a:t>
            </a:r>
            <a:br>
              <a:rPr lang="en-GB"/>
            </a:br>
            <a:r>
              <a:rPr lang="en-US"/>
              <a:t>If text content appears too large please reduce the size of the font.</a:t>
            </a:r>
            <a:endParaRPr lang="en-GB"/>
          </a:p>
        </p:txBody>
      </p:sp>
      <p:sp>
        <p:nvSpPr>
          <p:cNvPr id="7" name="Date Placeholder 6">
            <a:extLst>
              <a:ext uri="{FF2B5EF4-FFF2-40B4-BE49-F238E27FC236}">
                <a16:creationId xmlns:a16="http://schemas.microsoft.com/office/drawing/2014/main" id="{82120E7F-C0E1-48FE-9205-5741B91C8E6F}"/>
              </a:ext>
            </a:extLst>
          </p:cNvPr>
          <p:cNvSpPr>
            <a:spLocks noGrp="1"/>
          </p:cNvSpPr>
          <p:nvPr>
            <p:ph type="dt" sz="half" idx="28"/>
          </p:nvPr>
        </p:nvSpPr>
        <p:spPr/>
        <p:txBody>
          <a:bodyPr/>
          <a:lstStyle/>
          <a:p>
            <a:fld id="{E9163369-E20E-4F1F-9100-6DD4DDB346C3}" type="datetime4">
              <a:rPr lang="en-GB" smtClean="0"/>
              <a:t>03 May 2023</a:t>
            </a:fld>
            <a:endParaRPr lang="en-GB"/>
          </a:p>
        </p:txBody>
      </p:sp>
      <p:sp>
        <p:nvSpPr>
          <p:cNvPr id="8" name="Footer Placeholder 7">
            <a:extLst>
              <a:ext uri="{FF2B5EF4-FFF2-40B4-BE49-F238E27FC236}">
                <a16:creationId xmlns:a16="http://schemas.microsoft.com/office/drawing/2014/main" id="{AFC227CF-7C01-4C8F-A012-E6EC9EFFB1B0}"/>
              </a:ext>
            </a:extLst>
          </p:cNvPr>
          <p:cNvSpPr>
            <a:spLocks noGrp="1"/>
          </p:cNvSpPr>
          <p:nvPr>
            <p:ph type="ftr" sz="quarter" idx="29"/>
          </p:nvPr>
        </p:nvSpPr>
        <p:spPr/>
        <p:txBody>
          <a:bodyPr/>
          <a:lstStyle/>
          <a:p>
            <a:endParaRPr lang="en-GB"/>
          </a:p>
        </p:txBody>
      </p:sp>
      <p:sp>
        <p:nvSpPr>
          <p:cNvPr id="9" name="Slide Number Placeholder 8">
            <a:extLst>
              <a:ext uri="{FF2B5EF4-FFF2-40B4-BE49-F238E27FC236}">
                <a16:creationId xmlns:a16="http://schemas.microsoft.com/office/drawing/2014/main" id="{D3D4743C-0184-4AE6-8901-D4C4FE13116A}"/>
              </a:ext>
            </a:extLst>
          </p:cNvPr>
          <p:cNvSpPr>
            <a:spLocks noGrp="1"/>
          </p:cNvSpPr>
          <p:nvPr>
            <p:ph type="sldNum" sz="quarter" idx="30"/>
          </p:nvPr>
        </p:nvSpPr>
        <p:spPr/>
        <p:txBody>
          <a:bodyPr/>
          <a:lstStyle/>
          <a:p>
            <a:fld id="{9F9F533D-B52E-4A2F-BF72-0ADD2D94BD75}" type="slidenum">
              <a:rPr lang="en-GB" smtClean="0"/>
              <a:pPr/>
              <a:t>‹#›</a:t>
            </a:fld>
            <a:endParaRPr lang="en-GB"/>
          </a:p>
        </p:txBody>
      </p:sp>
      <p:sp>
        <p:nvSpPr>
          <p:cNvPr id="18" name="Picture Placeholder 17">
            <a:extLst>
              <a:ext uri="{FF2B5EF4-FFF2-40B4-BE49-F238E27FC236}">
                <a16:creationId xmlns:a16="http://schemas.microsoft.com/office/drawing/2014/main" id="{E219C323-6E00-D14B-433A-AFFED48030D6}"/>
              </a:ext>
            </a:extLst>
          </p:cNvPr>
          <p:cNvSpPr>
            <a:spLocks noGrp="1"/>
          </p:cNvSpPr>
          <p:nvPr>
            <p:ph type="pic" sz="quarter" idx="14" hasCustomPrompt="1"/>
          </p:nvPr>
        </p:nvSpPr>
        <p:spPr>
          <a:xfrm>
            <a:off x="4270375" y="1303337"/>
            <a:ext cx="7554913" cy="4788000"/>
          </a:xfrm>
          <a:custGeom>
            <a:avLst/>
            <a:gdLst>
              <a:gd name="connsiteX0" fmla="*/ 1697038 w 7554913"/>
              <a:gd name="connsiteY0" fmla="*/ 0 h 4788000"/>
              <a:gd name="connsiteX1" fmla="*/ 7378379 w 7554913"/>
              <a:gd name="connsiteY1" fmla="*/ 0 h 4788000"/>
              <a:gd name="connsiteX2" fmla="*/ 7554913 w 7554913"/>
              <a:gd name="connsiteY2" fmla="*/ 176534 h 4788000"/>
              <a:gd name="connsiteX3" fmla="*/ 7554913 w 7554913"/>
              <a:gd name="connsiteY3" fmla="*/ 4611466 h 4788000"/>
              <a:gd name="connsiteX4" fmla="*/ 7378379 w 7554913"/>
              <a:gd name="connsiteY4" fmla="*/ 4788000 h 4788000"/>
              <a:gd name="connsiteX5" fmla="*/ 176534 w 7554913"/>
              <a:gd name="connsiteY5" fmla="*/ 4788000 h 4788000"/>
              <a:gd name="connsiteX6" fmla="*/ 0 w 7554913"/>
              <a:gd name="connsiteY6" fmla="*/ 4611466 h 4788000"/>
              <a:gd name="connsiteX7" fmla="*/ 0 w 7554913"/>
              <a:gd name="connsiteY7" fmla="*/ 1489211 h 4788000"/>
              <a:gd name="connsiteX8" fmla="*/ 26638 w 7554913"/>
              <a:gd name="connsiteY8" fmla="*/ 1402309 h 4788000"/>
              <a:gd name="connsiteX9" fmla="*/ 807326 w 7554913"/>
              <a:gd name="connsiteY9" fmla="*/ 937371 h 4788000"/>
              <a:gd name="connsiteX10" fmla="*/ 850924 w 7554913"/>
              <a:gd name="connsiteY10" fmla="*/ 893772 h 4788000"/>
              <a:gd name="connsiteX11" fmla="*/ 850924 w 7554913"/>
              <a:gd name="connsiteY11" fmla="*/ 639447 h 4788000"/>
              <a:gd name="connsiteX12" fmla="*/ 1360669 w 7554913"/>
              <a:gd name="connsiteY12" fmla="*/ 12872 h 4788000"/>
              <a:gd name="connsiteX13" fmla="*/ 1482160 w 7554913"/>
              <a:gd name="connsiteY13" fmla="*/ 815 h 4788000"/>
              <a:gd name="connsiteX14" fmla="*/ 1697038 w 7554913"/>
              <a:gd name="connsiteY14" fmla="*/ 815 h 4788000"/>
              <a:gd name="connsiteX0" fmla="*/ 1697038 w 7554913"/>
              <a:gd name="connsiteY0" fmla="*/ 0 h 4788000"/>
              <a:gd name="connsiteX1" fmla="*/ 7378379 w 7554913"/>
              <a:gd name="connsiteY1" fmla="*/ 0 h 4788000"/>
              <a:gd name="connsiteX2" fmla="*/ 7554913 w 7554913"/>
              <a:gd name="connsiteY2" fmla="*/ 176534 h 4788000"/>
              <a:gd name="connsiteX3" fmla="*/ 7554913 w 7554913"/>
              <a:gd name="connsiteY3" fmla="*/ 4611466 h 4788000"/>
              <a:gd name="connsiteX4" fmla="*/ 7378379 w 7554913"/>
              <a:gd name="connsiteY4" fmla="*/ 4788000 h 4788000"/>
              <a:gd name="connsiteX5" fmla="*/ 176534 w 7554913"/>
              <a:gd name="connsiteY5" fmla="*/ 4788000 h 4788000"/>
              <a:gd name="connsiteX6" fmla="*/ 0 w 7554913"/>
              <a:gd name="connsiteY6" fmla="*/ 4611466 h 4788000"/>
              <a:gd name="connsiteX7" fmla="*/ 0 w 7554913"/>
              <a:gd name="connsiteY7" fmla="*/ 1489211 h 4788000"/>
              <a:gd name="connsiteX8" fmla="*/ 807326 w 7554913"/>
              <a:gd name="connsiteY8" fmla="*/ 937371 h 4788000"/>
              <a:gd name="connsiteX9" fmla="*/ 850924 w 7554913"/>
              <a:gd name="connsiteY9" fmla="*/ 893772 h 4788000"/>
              <a:gd name="connsiteX10" fmla="*/ 850924 w 7554913"/>
              <a:gd name="connsiteY10" fmla="*/ 639447 h 4788000"/>
              <a:gd name="connsiteX11" fmla="*/ 1360669 w 7554913"/>
              <a:gd name="connsiteY11" fmla="*/ 12872 h 4788000"/>
              <a:gd name="connsiteX12" fmla="*/ 1482160 w 7554913"/>
              <a:gd name="connsiteY12" fmla="*/ 815 h 4788000"/>
              <a:gd name="connsiteX13" fmla="*/ 1697038 w 7554913"/>
              <a:gd name="connsiteY13" fmla="*/ 815 h 4788000"/>
              <a:gd name="connsiteX14" fmla="*/ 1697038 w 7554913"/>
              <a:gd name="connsiteY14" fmla="*/ 0 h 4788000"/>
              <a:gd name="connsiteX0" fmla="*/ 1697038 w 7554913"/>
              <a:gd name="connsiteY0" fmla="*/ 0 h 4788000"/>
              <a:gd name="connsiteX1" fmla="*/ 7378379 w 7554913"/>
              <a:gd name="connsiteY1" fmla="*/ 0 h 4788000"/>
              <a:gd name="connsiteX2" fmla="*/ 7554913 w 7554913"/>
              <a:gd name="connsiteY2" fmla="*/ 176534 h 4788000"/>
              <a:gd name="connsiteX3" fmla="*/ 7554913 w 7554913"/>
              <a:gd name="connsiteY3" fmla="*/ 4611466 h 4788000"/>
              <a:gd name="connsiteX4" fmla="*/ 7378379 w 7554913"/>
              <a:gd name="connsiteY4" fmla="*/ 4788000 h 4788000"/>
              <a:gd name="connsiteX5" fmla="*/ 176534 w 7554913"/>
              <a:gd name="connsiteY5" fmla="*/ 4788000 h 4788000"/>
              <a:gd name="connsiteX6" fmla="*/ 0 w 7554913"/>
              <a:gd name="connsiteY6" fmla="*/ 4611466 h 4788000"/>
              <a:gd name="connsiteX7" fmla="*/ 0 w 7554913"/>
              <a:gd name="connsiteY7" fmla="*/ 1489211 h 4788000"/>
              <a:gd name="connsiteX8" fmla="*/ 807326 w 7554913"/>
              <a:gd name="connsiteY8" fmla="*/ 937371 h 4788000"/>
              <a:gd name="connsiteX9" fmla="*/ 850924 w 7554913"/>
              <a:gd name="connsiteY9" fmla="*/ 893772 h 4788000"/>
              <a:gd name="connsiteX10" fmla="*/ 850924 w 7554913"/>
              <a:gd name="connsiteY10" fmla="*/ 639447 h 4788000"/>
              <a:gd name="connsiteX11" fmla="*/ 1360669 w 7554913"/>
              <a:gd name="connsiteY11" fmla="*/ 12872 h 4788000"/>
              <a:gd name="connsiteX12" fmla="*/ 1482160 w 7554913"/>
              <a:gd name="connsiteY12" fmla="*/ 815 h 4788000"/>
              <a:gd name="connsiteX13" fmla="*/ 1697038 w 7554913"/>
              <a:gd name="connsiteY13" fmla="*/ 815 h 4788000"/>
              <a:gd name="connsiteX14" fmla="*/ 1697038 w 7554913"/>
              <a:gd name="connsiteY14" fmla="*/ 0 h 4788000"/>
              <a:gd name="connsiteX0" fmla="*/ 1697038 w 7554913"/>
              <a:gd name="connsiteY0" fmla="*/ 0 h 4788000"/>
              <a:gd name="connsiteX1" fmla="*/ 7378379 w 7554913"/>
              <a:gd name="connsiteY1" fmla="*/ 0 h 4788000"/>
              <a:gd name="connsiteX2" fmla="*/ 7554913 w 7554913"/>
              <a:gd name="connsiteY2" fmla="*/ 176534 h 4788000"/>
              <a:gd name="connsiteX3" fmla="*/ 7554913 w 7554913"/>
              <a:gd name="connsiteY3" fmla="*/ 4611466 h 4788000"/>
              <a:gd name="connsiteX4" fmla="*/ 7378379 w 7554913"/>
              <a:gd name="connsiteY4" fmla="*/ 4788000 h 4788000"/>
              <a:gd name="connsiteX5" fmla="*/ 176534 w 7554913"/>
              <a:gd name="connsiteY5" fmla="*/ 4788000 h 4788000"/>
              <a:gd name="connsiteX6" fmla="*/ 0 w 7554913"/>
              <a:gd name="connsiteY6" fmla="*/ 4611466 h 4788000"/>
              <a:gd name="connsiteX7" fmla="*/ 0 w 7554913"/>
              <a:gd name="connsiteY7" fmla="*/ 1489211 h 4788000"/>
              <a:gd name="connsiteX8" fmla="*/ 807326 w 7554913"/>
              <a:gd name="connsiteY8" fmla="*/ 937371 h 4788000"/>
              <a:gd name="connsiteX9" fmla="*/ 850924 w 7554913"/>
              <a:gd name="connsiteY9" fmla="*/ 893772 h 4788000"/>
              <a:gd name="connsiteX10" fmla="*/ 850924 w 7554913"/>
              <a:gd name="connsiteY10" fmla="*/ 639447 h 4788000"/>
              <a:gd name="connsiteX11" fmla="*/ 1360669 w 7554913"/>
              <a:gd name="connsiteY11" fmla="*/ 12872 h 4788000"/>
              <a:gd name="connsiteX12" fmla="*/ 1482160 w 7554913"/>
              <a:gd name="connsiteY12" fmla="*/ 815 h 4788000"/>
              <a:gd name="connsiteX13" fmla="*/ 1697038 w 7554913"/>
              <a:gd name="connsiteY13" fmla="*/ 815 h 4788000"/>
              <a:gd name="connsiteX14" fmla="*/ 1697038 w 7554913"/>
              <a:gd name="connsiteY14" fmla="*/ 0 h 4788000"/>
              <a:gd name="connsiteX0" fmla="*/ 1697038 w 7554913"/>
              <a:gd name="connsiteY0" fmla="*/ 0 h 4788000"/>
              <a:gd name="connsiteX1" fmla="*/ 7378379 w 7554913"/>
              <a:gd name="connsiteY1" fmla="*/ 0 h 4788000"/>
              <a:gd name="connsiteX2" fmla="*/ 7554913 w 7554913"/>
              <a:gd name="connsiteY2" fmla="*/ 176534 h 4788000"/>
              <a:gd name="connsiteX3" fmla="*/ 7554913 w 7554913"/>
              <a:gd name="connsiteY3" fmla="*/ 4611466 h 4788000"/>
              <a:gd name="connsiteX4" fmla="*/ 7378379 w 7554913"/>
              <a:gd name="connsiteY4" fmla="*/ 4788000 h 4788000"/>
              <a:gd name="connsiteX5" fmla="*/ 176534 w 7554913"/>
              <a:gd name="connsiteY5" fmla="*/ 4788000 h 4788000"/>
              <a:gd name="connsiteX6" fmla="*/ 0 w 7554913"/>
              <a:gd name="connsiteY6" fmla="*/ 4611466 h 4788000"/>
              <a:gd name="connsiteX7" fmla="*/ 0 w 7554913"/>
              <a:gd name="connsiteY7" fmla="*/ 1489211 h 4788000"/>
              <a:gd name="connsiteX8" fmla="*/ 807326 w 7554913"/>
              <a:gd name="connsiteY8" fmla="*/ 937371 h 4788000"/>
              <a:gd name="connsiteX9" fmla="*/ 850924 w 7554913"/>
              <a:gd name="connsiteY9" fmla="*/ 893772 h 4788000"/>
              <a:gd name="connsiteX10" fmla="*/ 850924 w 7554913"/>
              <a:gd name="connsiteY10" fmla="*/ 639447 h 4788000"/>
              <a:gd name="connsiteX11" fmla="*/ 1360669 w 7554913"/>
              <a:gd name="connsiteY11" fmla="*/ 12872 h 4788000"/>
              <a:gd name="connsiteX12" fmla="*/ 1482160 w 7554913"/>
              <a:gd name="connsiteY12" fmla="*/ 815 h 4788000"/>
              <a:gd name="connsiteX13" fmla="*/ 1697038 w 7554913"/>
              <a:gd name="connsiteY13" fmla="*/ 815 h 4788000"/>
              <a:gd name="connsiteX14" fmla="*/ 1697038 w 7554913"/>
              <a:gd name="connsiteY14" fmla="*/ 0 h 4788000"/>
              <a:gd name="connsiteX0" fmla="*/ 1697038 w 7554913"/>
              <a:gd name="connsiteY0" fmla="*/ 0 h 4788000"/>
              <a:gd name="connsiteX1" fmla="*/ 7378379 w 7554913"/>
              <a:gd name="connsiteY1" fmla="*/ 0 h 4788000"/>
              <a:gd name="connsiteX2" fmla="*/ 7554913 w 7554913"/>
              <a:gd name="connsiteY2" fmla="*/ 176534 h 4788000"/>
              <a:gd name="connsiteX3" fmla="*/ 7554913 w 7554913"/>
              <a:gd name="connsiteY3" fmla="*/ 4611466 h 4788000"/>
              <a:gd name="connsiteX4" fmla="*/ 7378379 w 7554913"/>
              <a:gd name="connsiteY4" fmla="*/ 4788000 h 4788000"/>
              <a:gd name="connsiteX5" fmla="*/ 176534 w 7554913"/>
              <a:gd name="connsiteY5" fmla="*/ 4788000 h 4788000"/>
              <a:gd name="connsiteX6" fmla="*/ 0 w 7554913"/>
              <a:gd name="connsiteY6" fmla="*/ 4611466 h 4788000"/>
              <a:gd name="connsiteX7" fmla="*/ 0 w 7554913"/>
              <a:gd name="connsiteY7" fmla="*/ 1489211 h 4788000"/>
              <a:gd name="connsiteX8" fmla="*/ 807326 w 7554913"/>
              <a:gd name="connsiteY8" fmla="*/ 937371 h 4788000"/>
              <a:gd name="connsiteX9" fmla="*/ 850924 w 7554913"/>
              <a:gd name="connsiteY9" fmla="*/ 893772 h 4788000"/>
              <a:gd name="connsiteX10" fmla="*/ 850924 w 7554913"/>
              <a:gd name="connsiteY10" fmla="*/ 639447 h 4788000"/>
              <a:gd name="connsiteX11" fmla="*/ 1360669 w 7554913"/>
              <a:gd name="connsiteY11" fmla="*/ 12872 h 4788000"/>
              <a:gd name="connsiteX12" fmla="*/ 1482160 w 7554913"/>
              <a:gd name="connsiteY12" fmla="*/ 815 h 4788000"/>
              <a:gd name="connsiteX13" fmla="*/ 1697038 w 7554913"/>
              <a:gd name="connsiteY13" fmla="*/ 815 h 4788000"/>
              <a:gd name="connsiteX14" fmla="*/ 1697038 w 7554913"/>
              <a:gd name="connsiteY14" fmla="*/ 0 h 4788000"/>
              <a:gd name="connsiteX0" fmla="*/ 1697038 w 7554913"/>
              <a:gd name="connsiteY0" fmla="*/ 0 h 4788000"/>
              <a:gd name="connsiteX1" fmla="*/ 7378379 w 7554913"/>
              <a:gd name="connsiteY1" fmla="*/ 0 h 4788000"/>
              <a:gd name="connsiteX2" fmla="*/ 7554913 w 7554913"/>
              <a:gd name="connsiteY2" fmla="*/ 176534 h 4788000"/>
              <a:gd name="connsiteX3" fmla="*/ 7554913 w 7554913"/>
              <a:gd name="connsiteY3" fmla="*/ 4611466 h 4788000"/>
              <a:gd name="connsiteX4" fmla="*/ 7378379 w 7554913"/>
              <a:gd name="connsiteY4" fmla="*/ 4788000 h 4788000"/>
              <a:gd name="connsiteX5" fmla="*/ 176534 w 7554913"/>
              <a:gd name="connsiteY5" fmla="*/ 4788000 h 4788000"/>
              <a:gd name="connsiteX6" fmla="*/ 0 w 7554913"/>
              <a:gd name="connsiteY6" fmla="*/ 4611466 h 4788000"/>
              <a:gd name="connsiteX7" fmla="*/ 0 w 7554913"/>
              <a:gd name="connsiteY7" fmla="*/ 1489211 h 4788000"/>
              <a:gd name="connsiteX8" fmla="*/ 807326 w 7554913"/>
              <a:gd name="connsiteY8" fmla="*/ 937371 h 4788000"/>
              <a:gd name="connsiteX9" fmla="*/ 850924 w 7554913"/>
              <a:gd name="connsiteY9" fmla="*/ 893772 h 4788000"/>
              <a:gd name="connsiteX10" fmla="*/ 850924 w 7554913"/>
              <a:gd name="connsiteY10" fmla="*/ 639447 h 4788000"/>
              <a:gd name="connsiteX11" fmla="*/ 1360669 w 7554913"/>
              <a:gd name="connsiteY11" fmla="*/ 12872 h 4788000"/>
              <a:gd name="connsiteX12" fmla="*/ 1482160 w 7554913"/>
              <a:gd name="connsiteY12" fmla="*/ 815 h 4788000"/>
              <a:gd name="connsiteX13" fmla="*/ 1697038 w 7554913"/>
              <a:gd name="connsiteY13" fmla="*/ 815 h 4788000"/>
              <a:gd name="connsiteX14" fmla="*/ 1697038 w 7554913"/>
              <a:gd name="connsiteY14" fmla="*/ 0 h 4788000"/>
              <a:gd name="connsiteX0" fmla="*/ 1697038 w 7554913"/>
              <a:gd name="connsiteY0" fmla="*/ 0 h 4788000"/>
              <a:gd name="connsiteX1" fmla="*/ 7378379 w 7554913"/>
              <a:gd name="connsiteY1" fmla="*/ 0 h 4788000"/>
              <a:gd name="connsiteX2" fmla="*/ 7554913 w 7554913"/>
              <a:gd name="connsiteY2" fmla="*/ 176534 h 4788000"/>
              <a:gd name="connsiteX3" fmla="*/ 7554913 w 7554913"/>
              <a:gd name="connsiteY3" fmla="*/ 4611466 h 4788000"/>
              <a:gd name="connsiteX4" fmla="*/ 7378379 w 7554913"/>
              <a:gd name="connsiteY4" fmla="*/ 4788000 h 4788000"/>
              <a:gd name="connsiteX5" fmla="*/ 176534 w 7554913"/>
              <a:gd name="connsiteY5" fmla="*/ 4788000 h 4788000"/>
              <a:gd name="connsiteX6" fmla="*/ 0 w 7554913"/>
              <a:gd name="connsiteY6" fmla="*/ 4611466 h 4788000"/>
              <a:gd name="connsiteX7" fmla="*/ 0 w 7554913"/>
              <a:gd name="connsiteY7" fmla="*/ 1489211 h 4788000"/>
              <a:gd name="connsiteX8" fmla="*/ 807326 w 7554913"/>
              <a:gd name="connsiteY8" fmla="*/ 937371 h 4788000"/>
              <a:gd name="connsiteX9" fmla="*/ 850924 w 7554913"/>
              <a:gd name="connsiteY9" fmla="*/ 893772 h 4788000"/>
              <a:gd name="connsiteX10" fmla="*/ 850924 w 7554913"/>
              <a:gd name="connsiteY10" fmla="*/ 639447 h 4788000"/>
              <a:gd name="connsiteX11" fmla="*/ 1360669 w 7554913"/>
              <a:gd name="connsiteY11" fmla="*/ 12872 h 4788000"/>
              <a:gd name="connsiteX12" fmla="*/ 1482160 w 7554913"/>
              <a:gd name="connsiteY12" fmla="*/ 815 h 4788000"/>
              <a:gd name="connsiteX13" fmla="*/ 1697038 w 7554913"/>
              <a:gd name="connsiteY13" fmla="*/ 815 h 4788000"/>
              <a:gd name="connsiteX14" fmla="*/ 1697038 w 7554913"/>
              <a:gd name="connsiteY14" fmla="*/ 0 h 4788000"/>
              <a:gd name="connsiteX0" fmla="*/ 1697038 w 7554913"/>
              <a:gd name="connsiteY0" fmla="*/ 0 h 4788000"/>
              <a:gd name="connsiteX1" fmla="*/ 7378379 w 7554913"/>
              <a:gd name="connsiteY1" fmla="*/ 0 h 4788000"/>
              <a:gd name="connsiteX2" fmla="*/ 7554913 w 7554913"/>
              <a:gd name="connsiteY2" fmla="*/ 176534 h 4788000"/>
              <a:gd name="connsiteX3" fmla="*/ 7554913 w 7554913"/>
              <a:gd name="connsiteY3" fmla="*/ 4611466 h 4788000"/>
              <a:gd name="connsiteX4" fmla="*/ 7378379 w 7554913"/>
              <a:gd name="connsiteY4" fmla="*/ 4788000 h 4788000"/>
              <a:gd name="connsiteX5" fmla="*/ 176534 w 7554913"/>
              <a:gd name="connsiteY5" fmla="*/ 4788000 h 4788000"/>
              <a:gd name="connsiteX6" fmla="*/ 0 w 7554913"/>
              <a:gd name="connsiteY6" fmla="*/ 4611466 h 4788000"/>
              <a:gd name="connsiteX7" fmla="*/ 0 w 7554913"/>
              <a:gd name="connsiteY7" fmla="*/ 1489211 h 4788000"/>
              <a:gd name="connsiteX8" fmla="*/ 807326 w 7554913"/>
              <a:gd name="connsiteY8" fmla="*/ 937371 h 4788000"/>
              <a:gd name="connsiteX9" fmla="*/ 850924 w 7554913"/>
              <a:gd name="connsiteY9" fmla="*/ 893772 h 4788000"/>
              <a:gd name="connsiteX10" fmla="*/ 850924 w 7554913"/>
              <a:gd name="connsiteY10" fmla="*/ 639447 h 4788000"/>
              <a:gd name="connsiteX11" fmla="*/ 1360669 w 7554913"/>
              <a:gd name="connsiteY11" fmla="*/ 12872 h 4788000"/>
              <a:gd name="connsiteX12" fmla="*/ 1482160 w 7554913"/>
              <a:gd name="connsiteY12" fmla="*/ 815 h 4788000"/>
              <a:gd name="connsiteX13" fmla="*/ 1697038 w 7554913"/>
              <a:gd name="connsiteY13" fmla="*/ 815 h 4788000"/>
              <a:gd name="connsiteX14" fmla="*/ 1697038 w 7554913"/>
              <a:gd name="connsiteY14" fmla="*/ 0 h 4788000"/>
              <a:gd name="connsiteX0" fmla="*/ 1697038 w 7554913"/>
              <a:gd name="connsiteY0" fmla="*/ 0 h 4788000"/>
              <a:gd name="connsiteX1" fmla="*/ 7378379 w 7554913"/>
              <a:gd name="connsiteY1" fmla="*/ 0 h 4788000"/>
              <a:gd name="connsiteX2" fmla="*/ 7554913 w 7554913"/>
              <a:gd name="connsiteY2" fmla="*/ 176534 h 4788000"/>
              <a:gd name="connsiteX3" fmla="*/ 7554913 w 7554913"/>
              <a:gd name="connsiteY3" fmla="*/ 4611466 h 4788000"/>
              <a:gd name="connsiteX4" fmla="*/ 7378379 w 7554913"/>
              <a:gd name="connsiteY4" fmla="*/ 4788000 h 4788000"/>
              <a:gd name="connsiteX5" fmla="*/ 176534 w 7554913"/>
              <a:gd name="connsiteY5" fmla="*/ 4788000 h 4788000"/>
              <a:gd name="connsiteX6" fmla="*/ 0 w 7554913"/>
              <a:gd name="connsiteY6" fmla="*/ 4611466 h 4788000"/>
              <a:gd name="connsiteX7" fmla="*/ 0 w 7554913"/>
              <a:gd name="connsiteY7" fmla="*/ 1489211 h 4788000"/>
              <a:gd name="connsiteX8" fmla="*/ 807326 w 7554913"/>
              <a:gd name="connsiteY8" fmla="*/ 937371 h 4788000"/>
              <a:gd name="connsiteX9" fmla="*/ 850924 w 7554913"/>
              <a:gd name="connsiteY9" fmla="*/ 893772 h 4788000"/>
              <a:gd name="connsiteX10" fmla="*/ 850924 w 7554913"/>
              <a:gd name="connsiteY10" fmla="*/ 639447 h 4788000"/>
              <a:gd name="connsiteX11" fmla="*/ 1360669 w 7554913"/>
              <a:gd name="connsiteY11" fmla="*/ 12872 h 4788000"/>
              <a:gd name="connsiteX12" fmla="*/ 1482160 w 7554913"/>
              <a:gd name="connsiteY12" fmla="*/ 815 h 4788000"/>
              <a:gd name="connsiteX13" fmla="*/ 1697038 w 7554913"/>
              <a:gd name="connsiteY13" fmla="*/ 815 h 4788000"/>
              <a:gd name="connsiteX14" fmla="*/ 1697038 w 7554913"/>
              <a:gd name="connsiteY14" fmla="*/ 0 h 4788000"/>
              <a:gd name="connsiteX0" fmla="*/ 1697038 w 7554913"/>
              <a:gd name="connsiteY0" fmla="*/ 0 h 4788000"/>
              <a:gd name="connsiteX1" fmla="*/ 7378379 w 7554913"/>
              <a:gd name="connsiteY1" fmla="*/ 0 h 4788000"/>
              <a:gd name="connsiteX2" fmla="*/ 7554913 w 7554913"/>
              <a:gd name="connsiteY2" fmla="*/ 176534 h 4788000"/>
              <a:gd name="connsiteX3" fmla="*/ 7554913 w 7554913"/>
              <a:gd name="connsiteY3" fmla="*/ 4611466 h 4788000"/>
              <a:gd name="connsiteX4" fmla="*/ 7378379 w 7554913"/>
              <a:gd name="connsiteY4" fmla="*/ 4788000 h 4788000"/>
              <a:gd name="connsiteX5" fmla="*/ 176534 w 7554913"/>
              <a:gd name="connsiteY5" fmla="*/ 4788000 h 4788000"/>
              <a:gd name="connsiteX6" fmla="*/ 0 w 7554913"/>
              <a:gd name="connsiteY6" fmla="*/ 4611466 h 4788000"/>
              <a:gd name="connsiteX7" fmla="*/ 0 w 7554913"/>
              <a:gd name="connsiteY7" fmla="*/ 1489211 h 4788000"/>
              <a:gd name="connsiteX8" fmla="*/ 807326 w 7554913"/>
              <a:gd name="connsiteY8" fmla="*/ 937371 h 4788000"/>
              <a:gd name="connsiteX9" fmla="*/ 850924 w 7554913"/>
              <a:gd name="connsiteY9" fmla="*/ 893772 h 4788000"/>
              <a:gd name="connsiteX10" fmla="*/ 850924 w 7554913"/>
              <a:gd name="connsiteY10" fmla="*/ 639447 h 4788000"/>
              <a:gd name="connsiteX11" fmla="*/ 1360669 w 7554913"/>
              <a:gd name="connsiteY11" fmla="*/ 12872 h 4788000"/>
              <a:gd name="connsiteX12" fmla="*/ 1482160 w 7554913"/>
              <a:gd name="connsiteY12" fmla="*/ 815 h 4788000"/>
              <a:gd name="connsiteX13" fmla="*/ 1697038 w 7554913"/>
              <a:gd name="connsiteY13" fmla="*/ 815 h 4788000"/>
              <a:gd name="connsiteX14" fmla="*/ 1697038 w 7554913"/>
              <a:gd name="connsiteY14" fmla="*/ 0 h 4788000"/>
              <a:gd name="connsiteX0" fmla="*/ 1697038 w 7554913"/>
              <a:gd name="connsiteY0" fmla="*/ 0 h 4788000"/>
              <a:gd name="connsiteX1" fmla="*/ 7378379 w 7554913"/>
              <a:gd name="connsiteY1" fmla="*/ 0 h 4788000"/>
              <a:gd name="connsiteX2" fmla="*/ 7554913 w 7554913"/>
              <a:gd name="connsiteY2" fmla="*/ 176534 h 4788000"/>
              <a:gd name="connsiteX3" fmla="*/ 7554913 w 7554913"/>
              <a:gd name="connsiteY3" fmla="*/ 4611466 h 4788000"/>
              <a:gd name="connsiteX4" fmla="*/ 7378379 w 7554913"/>
              <a:gd name="connsiteY4" fmla="*/ 4788000 h 4788000"/>
              <a:gd name="connsiteX5" fmla="*/ 176534 w 7554913"/>
              <a:gd name="connsiteY5" fmla="*/ 4788000 h 4788000"/>
              <a:gd name="connsiteX6" fmla="*/ 0 w 7554913"/>
              <a:gd name="connsiteY6" fmla="*/ 4611466 h 4788000"/>
              <a:gd name="connsiteX7" fmla="*/ 0 w 7554913"/>
              <a:gd name="connsiteY7" fmla="*/ 1552711 h 4788000"/>
              <a:gd name="connsiteX8" fmla="*/ 807326 w 7554913"/>
              <a:gd name="connsiteY8" fmla="*/ 937371 h 4788000"/>
              <a:gd name="connsiteX9" fmla="*/ 850924 w 7554913"/>
              <a:gd name="connsiteY9" fmla="*/ 893772 h 4788000"/>
              <a:gd name="connsiteX10" fmla="*/ 850924 w 7554913"/>
              <a:gd name="connsiteY10" fmla="*/ 639447 h 4788000"/>
              <a:gd name="connsiteX11" fmla="*/ 1360669 w 7554913"/>
              <a:gd name="connsiteY11" fmla="*/ 12872 h 4788000"/>
              <a:gd name="connsiteX12" fmla="*/ 1482160 w 7554913"/>
              <a:gd name="connsiteY12" fmla="*/ 815 h 4788000"/>
              <a:gd name="connsiteX13" fmla="*/ 1697038 w 7554913"/>
              <a:gd name="connsiteY13" fmla="*/ 815 h 4788000"/>
              <a:gd name="connsiteX14" fmla="*/ 1697038 w 7554913"/>
              <a:gd name="connsiteY14" fmla="*/ 0 h 4788000"/>
              <a:gd name="connsiteX0" fmla="*/ 1697038 w 7554913"/>
              <a:gd name="connsiteY0" fmla="*/ 0 h 4788000"/>
              <a:gd name="connsiteX1" fmla="*/ 7378379 w 7554913"/>
              <a:gd name="connsiteY1" fmla="*/ 0 h 4788000"/>
              <a:gd name="connsiteX2" fmla="*/ 7554913 w 7554913"/>
              <a:gd name="connsiteY2" fmla="*/ 176534 h 4788000"/>
              <a:gd name="connsiteX3" fmla="*/ 7554913 w 7554913"/>
              <a:gd name="connsiteY3" fmla="*/ 4611466 h 4788000"/>
              <a:gd name="connsiteX4" fmla="*/ 7378379 w 7554913"/>
              <a:gd name="connsiteY4" fmla="*/ 4788000 h 4788000"/>
              <a:gd name="connsiteX5" fmla="*/ 176534 w 7554913"/>
              <a:gd name="connsiteY5" fmla="*/ 4788000 h 4788000"/>
              <a:gd name="connsiteX6" fmla="*/ 0 w 7554913"/>
              <a:gd name="connsiteY6" fmla="*/ 4611466 h 4788000"/>
              <a:gd name="connsiteX7" fmla="*/ 0 w 7554913"/>
              <a:gd name="connsiteY7" fmla="*/ 1552711 h 4788000"/>
              <a:gd name="connsiteX8" fmla="*/ 807326 w 7554913"/>
              <a:gd name="connsiteY8" fmla="*/ 937371 h 4788000"/>
              <a:gd name="connsiteX9" fmla="*/ 850924 w 7554913"/>
              <a:gd name="connsiteY9" fmla="*/ 893772 h 4788000"/>
              <a:gd name="connsiteX10" fmla="*/ 850924 w 7554913"/>
              <a:gd name="connsiteY10" fmla="*/ 639447 h 4788000"/>
              <a:gd name="connsiteX11" fmla="*/ 1360669 w 7554913"/>
              <a:gd name="connsiteY11" fmla="*/ 12872 h 4788000"/>
              <a:gd name="connsiteX12" fmla="*/ 1482160 w 7554913"/>
              <a:gd name="connsiteY12" fmla="*/ 815 h 4788000"/>
              <a:gd name="connsiteX13" fmla="*/ 1697038 w 7554913"/>
              <a:gd name="connsiteY13" fmla="*/ 815 h 4788000"/>
              <a:gd name="connsiteX14" fmla="*/ 1697038 w 7554913"/>
              <a:gd name="connsiteY14" fmla="*/ 0 h 4788000"/>
              <a:gd name="connsiteX0" fmla="*/ 1697038 w 7554913"/>
              <a:gd name="connsiteY0" fmla="*/ 0 h 4788000"/>
              <a:gd name="connsiteX1" fmla="*/ 7378379 w 7554913"/>
              <a:gd name="connsiteY1" fmla="*/ 0 h 4788000"/>
              <a:gd name="connsiteX2" fmla="*/ 7554913 w 7554913"/>
              <a:gd name="connsiteY2" fmla="*/ 176534 h 4788000"/>
              <a:gd name="connsiteX3" fmla="*/ 7554913 w 7554913"/>
              <a:gd name="connsiteY3" fmla="*/ 4611466 h 4788000"/>
              <a:gd name="connsiteX4" fmla="*/ 7378379 w 7554913"/>
              <a:gd name="connsiteY4" fmla="*/ 4788000 h 4788000"/>
              <a:gd name="connsiteX5" fmla="*/ 176534 w 7554913"/>
              <a:gd name="connsiteY5" fmla="*/ 4788000 h 4788000"/>
              <a:gd name="connsiteX6" fmla="*/ 0 w 7554913"/>
              <a:gd name="connsiteY6" fmla="*/ 4611466 h 4788000"/>
              <a:gd name="connsiteX7" fmla="*/ 0 w 7554913"/>
              <a:gd name="connsiteY7" fmla="*/ 1552711 h 4788000"/>
              <a:gd name="connsiteX8" fmla="*/ 807326 w 7554913"/>
              <a:gd name="connsiteY8" fmla="*/ 937371 h 4788000"/>
              <a:gd name="connsiteX9" fmla="*/ 850924 w 7554913"/>
              <a:gd name="connsiteY9" fmla="*/ 893772 h 4788000"/>
              <a:gd name="connsiteX10" fmla="*/ 850924 w 7554913"/>
              <a:gd name="connsiteY10" fmla="*/ 639447 h 4788000"/>
              <a:gd name="connsiteX11" fmla="*/ 1360669 w 7554913"/>
              <a:gd name="connsiteY11" fmla="*/ 12872 h 4788000"/>
              <a:gd name="connsiteX12" fmla="*/ 1482160 w 7554913"/>
              <a:gd name="connsiteY12" fmla="*/ 815 h 4788000"/>
              <a:gd name="connsiteX13" fmla="*/ 1697038 w 7554913"/>
              <a:gd name="connsiteY13" fmla="*/ 815 h 4788000"/>
              <a:gd name="connsiteX14" fmla="*/ 1697038 w 7554913"/>
              <a:gd name="connsiteY14" fmla="*/ 0 h 47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54913" h="4788000">
                <a:moveTo>
                  <a:pt x="1697038" y="0"/>
                </a:moveTo>
                <a:lnTo>
                  <a:pt x="7378379" y="0"/>
                </a:lnTo>
                <a:cubicBezTo>
                  <a:pt x="7475876" y="0"/>
                  <a:pt x="7554913" y="79037"/>
                  <a:pt x="7554913" y="176534"/>
                </a:cubicBezTo>
                <a:lnTo>
                  <a:pt x="7554913" y="4611466"/>
                </a:lnTo>
                <a:cubicBezTo>
                  <a:pt x="7554913" y="4708963"/>
                  <a:pt x="7475876" y="4788000"/>
                  <a:pt x="7378379" y="4788000"/>
                </a:cubicBezTo>
                <a:lnTo>
                  <a:pt x="176534" y="4788000"/>
                </a:lnTo>
                <a:cubicBezTo>
                  <a:pt x="79037" y="4788000"/>
                  <a:pt x="0" y="4708963"/>
                  <a:pt x="0" y="4611466"/>
                </a:cubicBezTo>
                <a:lnTo>
                  <a:pt x="0" y="1552711"/>
                </a:lnTo>
                <a:cubicBezTo>
                  <a:pt x="8759" y="1063964"/>
                  <a:pt x="590287" y="923198"/>
                  <a:pt x="807326" y="937371"/>
                </a:cubicBezTo>
                <a:cubicBezTo>
                  <a:pt x="836392" y="937371"/>
                  <a:pt x="850924" y="915573"/>
                  <a:pt x="850924" y="893772"/>
                </a:cubicBezTo>
                <a:lnTo>
                  <a:pt x="850924" y="639447"/>
                </a:lnTo>
                <a:cubicBezTo>
                  <a:pt x="850924" y="327898"/>
                  <a:pt x="1067897" y="71983"/>
                  <a:pt x="1360669" y="12872"/>
                </a:cubicBezTo>
                <a:lnTo>
                  <a:pt x="1482160" y="815"/>
                </a:lnTo>
                <a:lnTo>
                  <a:pt x="1697038" y="815"/>
                </a:lnTo>
                <a:lnTo>
                  <a:pt x="1697038" y="0"/>
                </a:lnTo>
                <a:close/>
              </a:path>
            </a:pathLst>
          </a:custGeom>
          <a:solidFill>
            <a:schemeClr val="bg1">
              <a:lumMod val="95000"/>
            </a:schemeClr>
          </a:solidFill>
          <a:ln>
            <a:noFill/>
          </a:ln>
        </p:spPr>
        <p:txBody>
          <a:bodyPr wrap="square" lIns="72000" tIns="216000" rIns="72000" bIns="72000" anchor="ctr">
            <a:noAutofit/>
          </a:bodyPr>
          <a:lstStyle>
            <a:lvl1pPr marL="0" indent="0" algn="ctr">
              <a:buNone/>
              <a:defRPr sz="2200" i="0" baseline="0">
                <a:solidFill>
                  <a:schemeClr val="tx1"/>
                </a:solidFill>
              </a:defRPr>
            </a:lvl1pPr>
          </a:lstStyle>
          <a:p>
            <a:r>
              <a:rPr lang="en-GB"/>
              <a:t>[Click here to insert image]</a:t>
            </a:r>
            <a:br>
              <a:rPr lang="en-GB"/>
            </a:br>
            <a:br>
              <a:rPr lang="en-GB"/>
            </a:br>
            <a:br>
              <a:rPr lang="en-GB"/>
            </a:br>
            <a:br>
              <a:rPr lang="en-GB"/>
            </a:br>
            <a:br>
              <a:rPr lang="en-GB"/>
            </a:br>
            <a:br>
              <a:rPr lang="en-GB"/>
            </a:br>
            <a:r>
              <a:rPr lang="en-GB"/>
              <a:t>[</a:t>
            </a:r>
            <a:r>
              <a:rPr lang="en-US"/>
              <a:t>The image can then be scaled within the frame by using the ‘Crop’ feature in the ‘Picture Format’ tab of the ribbon. Right click on image to add/edit alt text</a:t>
            </a:r>
            <a:r>
              <a:rPr lang="en-GB"/>
              <a:t>]</a:t>
            </a:r>
          </a:p>
        </p:txBody>
      </p:sp>
      <p:sp>
        <p:nvSpPr>
          <p:cNvPr id="3" name="Text Placeholder 2">
            <a:extLst>
              <a:ext uri="{FF2B5EF4-FFF2-40B4-BE49-F238E27FC236}">
                <a16:creationId xmlns:a16="http://schemas.microsoft.com/office/drawing/2014/main" id="{557407D7-26D4-4453-5DC7-A7011EC7E218}"/>
              </a:ext>
            </a:extLst>
          </p:cNvPr>
          <p:cNvSpPr>
            <a:spLocks noGrp="1"/>
          </p:cNvSpPr>
          <p:nvPr>
            <p:ph type="body" sz="quarter" idx="31" hasCustomPrompt="1"/>
          </p:nvPr>
        </p:nvSpPr>
        <p:spPr>
          <a:xfrm>
            <a:off x="365126" y="5792400"/>
            <a:ext cx="3653156" cy="298800"/>
          </a:xfrm>
        </p:spPr>
        <p:txBody>
          <a:bodyPr lIns="0" tIns="72000" rIns="0" bIns="72000" anchor="b">
            <a:noAutofit/>
          </a:bodyPr>
          <a:lstStyle>
            <a:lvl1pPr marL="0" indent="0">
              <a:spcBef>
                <a:spcPts val="0"/>
              </a:spcBef>
              <a:spcAft>
                <a:spcPts val="0"/>
              </a:spcAft>
              <a:buNone/>
              <a:defRPr sz="1200"/>
            </a:lvl1pPr>
            <a:lvl2pPr marL="357542" indent="0">
              <a:buNone/>
              <a:defRPr/>
            </a:lvl2pPr>
            <a:lvl3pPr marL="719982" indent="0">
              <a:buNone/>
              <a:defRPr/>
            </a:lvl3pPr>
            <a:lvl4pPr marL="1081424" indent="0">
              <a:buNone/>
              <a:defRPr/>
            </a:lvl4pPr>
            <a:lvl5pPr marL="1439964" indent="0">
              <a:buNone/>
              <a:defRPr/>
            </a:lvl5pPr>
          </a:lstStyle>
          <a:p>
            <a:pPr lvl="0"/>
            <a:r>
              <a:rPr lang="en-US"/>
              <a:t>Insert Source text</a:t>
            </a:r>
          </a:p>
        </p:txBody>
      </p:sp>
      <p:sp>
        <p:nvSpPr>
          <p:cNvPr id="10" name="Title 1">
            <a:extLst>
              <a:ext uri="{FF2B5EF4-FFF2-40B4-BE49-F238E27FC236}">
                <a16:creationId xmlns:a16="http://schemas.microsoft.com/office/drawing/2014/main" id="{A2B84926-EEA3-D13A-C1FB-3FEC18A73AF9}"/>
              </a:ext>
            </a:extLst>
          </p:cNvPr>
          <p:cNvSpPr>
            <a:spLocks noGrp="1"/>
          </p:cNvSpPr>
          <p:nvPr>
            <p:ph type="title"/>
          </p:nvPr>
        </p:nvSpPr>
        <p:spPr>
          <a:xfrm>
            <a:off x="365125" y="242888"/>
            <a:ext cx="11460163" cy="430887"/>
          </a:xfrm>
        </p:spPr>
        <p:txBody>
          <a:bodyPr vert="horz"/>
          <a:lstStyle/>
          <a:p>
            <a:r>
              <a:rPr lang="en-US"/>
              <a:t>Click to edit Master title style</a:t>
            </a:r>
          </a:p>
        </p:txBody>
      </p:sp>
      <p:sp>
        <p:nvSpPr>
          <p:cNvPr id="11" name="Subtitle 2">
            <a:extLst>
              <a:ext uri="{FF2B5EF4-FFF2-40B4-BE49-F238E27FC236}">
                <a16:creationId xmlns:a16="http://schemas.microsoft.com/office/drawing/2014/main" id="{E1464933-1F00-DED1-00C8-C81A38AE38F7}"/>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4" name="Freeform: Shape 13">
            <a:extLst>
              <a:ext uri="{FF2B5EF4-FFF2-40B4-BE49-F238E27FC236}">
                <a16:creationId xmlns:a16="http://schemas.microsoft.com/office/drawing/2014/main" id="{62DCCF40-1773-437E-7AB4-DDD201CB4D42}"/>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41240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sp>
        <p:nvSpPr>
          <p:cNvPr id="16" name="Text Placeholder 6"/>
          <p:cNvSpPr>
            <a:spLocks noGrp="1"/>
          </p:cNvSpPr>
          <p:nvPr>
            <p:ph type="body" sz="quarter" idx="13" hasCustomPrompt="1"/>
          </p:nvPr>
        </p:nvSpPr>
        <p:spPr>
          <a:xfrm>
            <a:off x="365125" y="1303338"/>
            <a:ext cx="3652838" cy="4489062"/>
          </a:xfrm>
          <a:prstGeom prst="rect">
            <a:avLst/>
          </a:prstGeom>
        </p:spPr>
        <p:txBody>
          <a:bodyPr lIns="0" tIns="180000" rIns="0" bIns="180000">
            <a:noAutofit/>
          </a:bodyPr>
          <a:lstStyle>
            <a:lvl1pPr marL="0" indent="0">
              <a:buNone/>
              <a:defRPr sz="2200"/>
            </a:lvl1pPr>
          </a:lstStyle>
          <a:p>
            <a:pPr lvl="0"/>
            <a:r>
              <a:rPr lang="en-GB"/>
              <a:t>Click to enter text content.</a:t>
            </a:r>
            <a:br>
              <a:rPr lang="en-GB"/>
            </a:br>
            <a:r>
              <a:rPr lang="en-US"/>
              <a:t>If text content appears too large please reduce the size of the font.</a:t>
            </a:r>
            <a:endParaRPr lang="en-GB"/>
          </a:p>
        </p:txBody>
      </p:sp>
      <p:sp>
        <p:nvSpPr>
          <p:cNvPr id="7" name="Date Placeholder 6">
            <a:extLst>
              <a:ext uri="{FF2B5EF4-FFF2-40B4-BE49-F238E27FC236}">
                <a16:creationId xmlns:a16="http://schemas.microsoft.com/office/drawing/2014/main" id="{82120E7F-C0E1-48FE-9205-5741B91C8E6F}"/>
              </a:ext>
            </a:extLst>
          </p:cNvPr>
          <p:cNvSpPr>
            <a:spLocks noGrp="1"/>
          </p:cNvSpPr>
          <p:nvPr>
            <p:ph type="dt" sz="half" idx="28"/>
          </p:nvPr>
        </p:nvSpPr>
        <p:spPr/>
        <p:txBody>
          <a:bodyPr/>
          <a:lstStyle/>
          <a:p>
            <a:fld id="{B729584D-3365-47B8-9AC0-24723AB0A2D0}" type="datetime4">
              <a:rPr lang="en-GB" smtClean="0"/>
              <a:t>03 May 2023</a:t>
            </a:fld>
            <a:endParaRPr lang="en-GB"/>
          </a:p>
        </p:txBody>
      </p:sp>
      <p:sp>
        <p:nvSpPr>
          <p:cNvPr id="8" name="Footer Placeholder 7">
            <a:extLst>
              <a:ext uri="{FF2B5EF4-FFF2-40B4-BE49-F238E27FC236}">
                <a16:creationId xmlns:a16="http://schemas.microsoft.com/office/drawing/2014/main" id="{AFC227CF-7C01-4C8F-A012-E6EC9EFFB1B0}"/>
              </a:ext>
            </a:extLst>
          </p:cNvPr>
          <p:cNvSpPr>
            <a:spLocks noGrp="1"/>
          </p:cNvSpPr>
          <p:nvPr>
            <p:ph type="ftr" sz="quarter" idx="29"/>
          </p:nvPr>
        </p:nvSpPr>
        <p:spPr/>
        <p:txBody>
          <a:bodyPr/>
          <a:lstStyle/>
          <a:p>
            <a:endParaRPr lang="en-GB"/>
          </a:p>
        </p:txBody>
      </p:sp>
      <p:sp>
        <p:nvSpPr>
          <p:cNvPr id="9" name="Slide Number Placeholder 8">
            <a:extLst>
              <a:ext uri="{FF2B5EF4-FFF2-40B4-BE49-F238E27FC236}">
                <a16:creationId xmlns:a16="http://schemas.microsoft.com/office/drawing/2014/main" id="{D3D4743C-0184-4AE6-8901-D4C4FE13116A}"/>
              </a:ext>
            </a:extLst>
          </p:cNvPr>
          <p:cNvSpPr>
            <a:spLocks noGrp="1"/>
          </p:cNvSpPr>
          <p:nvPr>
            <p:ph type="sldNum" sz="quarter" idx="30"/>
          </p:nvPr>
        </p:nvSpPr>
        <p:spPr/>
        <p:txBody>
          <a:bodyPr/>
          <a:lstStyle/>
          <a:p>
            <a:fld id="{9F9F533D-B52E-4A2F-BF72-0ADD2D94BD75}" type="slidenum">
              <a:rPr lang="en-GB" smtClean="0"/>
              <a:pPr/>
              <a:t>‹#›</a:t>
            </a:fld>
            <a:endParaRPr lang="en-GB"/>
          </a:p>
        </p:txBody>
      </p:sp>
      <p:sp>
        <p:nvSpPr>
          <p:cNvPr id="17" name="Picture Placeholder 16">
            <a:extLst>
              <a:ext uri="{FF2B5EF4-FFF2-40B4-BE49-F238E27FC236}">
                <a16:creationId xmlns:a16="http://schemas.microsoft.com/office/drawing/2014/main" id="{78DB8D52-5A42-AF02-A231-C38CC50C6F79}"/>
              </a:ext>
            </a:extLst>
          </p:cNvPr>
          <p:cNvSpPr>
            <a:spLocks noGrp="1"/>
          </p:cNvSpPr>
          <p:nvPr>
            <p:ph type="pic" sz="quarter" idx="14" hasCustomPrompt="1"/>
          </p:nvPr>
        </p:nvSpPr>
        <p:spPr>
          <a:xfrm>
            <a:off x="4270375" y="1303337"/>
            <a:ext cx="7554913" cy="4787900"/>
          </a:xfrm>
          <a:custGeom>
            <a:avLst/>
            <a:gdLst>
              <a:gd name="connsiteX0" fmla="*/ 176482 w 7554913"/>
              <a:gd name="connsiteY0" fmla="*/ 0 h 4787900"/>
              <a:gd name="connsiteX1" fmla="*/ 7378431 w 7554913"/>
              <a:gd name="connsiteY1" fmla="*/ 0 h 4787900"/>
              <a:gd name="connsiteX2" fmla="*/ 7554913 w 7554913"/>
              <a:gd name="connsiteY2" fmla="*/ 176482 h 4787900"/>
              <a:gd name="connsiteX3" fmla="*/ 7554913 w 7554913"/>
              <a:gd name="connsiteY3" fmla="*/ 4611418 h 4787900"/>
              <a:gd name="connsiteX4" fmla="*/ 7378431 w 7554913"/>
              <a:gd name="connsiteY4" fmla="*/ 4787900 h 4787900"/>
              <a:gd name="connsiteX5" fmla="*/ 176482 w 7554913"/>
              <a:gd name="connsiteY5" fmla="*/ 4787900 h 4787900"/>
              <a:gd name="connsiteX6" fmla="*/ 0 w 7554913"/>
              <a:gd name="connsiteY6" fmla="*/ 4611418 h 4787900"/>
              <a:gd name="connsiteX7" fmla="*/ 0 w 7554913"/>
              <a:gd name="connsiteY7" fmla="*/ 2799479 h 4787900"/>
              <a:gd name="connsiteX8" fmla="*/ 3012 w 7554913"/>
              <a:gd name="connsiteY8" fmla="*/ 2763995 h 4787900"/>
              <a:gd name="connsiteX9" fmla="*/ 415133 w 7554913"/>
              <a:gd name="connsiteY9" fmla="*/ 2402680 h 4787900"/>
              <a:gd name="connsiteX10" fmla="*/ 415133 w 7554913"/>
              <a:gd name="connsiteY10" fmla="*/ 2385217 h 4787900"/>
              <a:gd name="connsiteX11" fmla="*/ 3012 w 7554913"/>
              <a:gd name="connsiteY11" fmla="*/ 2023907 h 4787900"/>
              <a:gd name="connsiteX12" fmla="*/ 0 w 7554913"/>
              <a:gd name="connsiteY12" fmla="*/ 1988423 h 4787900"/>
              <a:gd name="connsiteX13" fmla="*/ 0 w 7554913"/>
              <a:gd name="connsiteY13" fmla="*/ 176482 h 4787900"/>
              <a:gd name="connsiteX14" fmla="*/ 176482 w 7554913"/>
              <a:gd name="connsiteY14" fmla="*/ 0 h 4787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54913" h="4787900">
                <a:moveTo>
                  <a:pt x="176482" y="0"/>
                </a:moveTo>
                <a:lnTo>
                  <a:pt x="7378431" y="0"/>
                </a:lnTo>
                <a:cubicBezTo>
                  <a:pt x="7475899" y="0"/>
                  <a:pt x="7554913" y="79014"/>
                  <a:pt x="7554913" y="176482"/>
                </a:cubicBezTo>
                <a:lnTo>
                  <a:pt x="7554913" y="4611418"/>
                </a:lnTo>
                <a:cubicBezTo>
                  <a:pt x="7554913" y="4708886"/>
                  <a:pt x="7475899" y="4787900"/>
                  <a:pt x="7378431" y="4787900"/>
                </a:cubicBezTo>
                <a:lnTo>
                  <a:pt x="176482" y="4787900"/>
                </a:lnTo>
                <a:cubicBezTo>
                  <a:pt x="79014" y="4787900"/>
                  <a:pt x="0" y="4708886"/>
                  <a:pt x="0" y="4611418"/>
                </a:cubicBezTo>
                <a:lnTo>
                  <a:pt x="0" y="2799479"/>
                </a:lnTo>
                <a:lnTo>
                  <a:pt x="3012" y="2763995"/>
                </a:lnTo>
                <a:cubicBezTo>
                  <a:pt x="35433" y="2581833"/>
                  <a:pt x="179824" y="2466853"/>
                  <a:pt x="415133" y="2402680"/>
                </a:cubicBezTo>
                <a:cubicBezTo>
                  <a:pt x="425612" y="2399188"/>
                  <a:pt x="425612" y="2388709"/>
                  <a:pt x="415133" y="2385217"/>
                </a:cubicBezTo>
                <a:cubicBezTo>
                  <a:pt x="179824" y="2321043"/>
                  <a:pt x="35433" y="2206068"/>
                  <a:pt x="3012" y="2023907"/>
                </a:cubicBezTo>
                <a:lnTo>
                  <a:pt x="0" y="1988423"/>
                </a:lnTo>
                <a:lnTo>
                  <a:pt x="0" y="176482"/>
                </a:lnTo>
                <a:cubicBezTo>
                  <a:pt x="0" y="79014"/>
                  <a:pt x="79014" y="0"/>
                  <a:pt x="176482" y="0"/>
                </a:cubicBezTo>
                <a:close/>
              </a:path>
            </a:pathLst>
          </a:custGeom>
          <a:solidFill>
            <a:schemeClr val="bg1">
              <a:lumMod val="95000"/>
            </a:schemeClr>
          </a:solidFill>
          <a:ln>
            <a:noFill/>
          </a:ln>
        </p:spPr>
        <p:txBody>
          <a:bodyPr wrap="square" lIns="72000" tIns="216000" rIns="72000" bIns="72000" anchor="ctr">
            <a:noAutofit/>
          </a:bodyPr>
          <a:lstStyle>
            <a:lvl1pPr marL="0" indent="0" algn="ctr">
              <a:buNone/>
              <a:defRPr sz="2200" i="0" baseline="0">
                <a:solidFill>
                  <a:schemeClr val="tx1"/>
                </a:solidFill>
              </a:defRPr>
            </a:lvl1pPr>
          </a:lstStyle>
          <a:p>
            <a:r>
              <a:rPr lang="en-GB"/>
              <a:t>[Click here to insert image]</a:t>
            </a:r>
            <a:br>
              <a:rPr lang="en-GB"/>
            </a:br>
            <a:br>
              <a:rPr lang="en-GB"/>
            </a:br>
            <a:br>
              <a:rPr lang="en-GB"/>
            </a:br>
            <a:br>
              <a:rPr lang="en-GB"/>
            </a:br>
            <a:br>
              <a:rPr lang="en-GB"/>
            </a:br>
            <a:br>
              <a:rPr lang="en-GB"/>
            </a:br>
            <a:r>
              <a:rPr lang="en-GB"/>
              <a:t>[</a:t>
            </a:r>
            <a:r>
              <a:rPr lang="en-US"/>
              <a:t>The image can then be scaled within the frame by using the ‘Crop’ feature in the ‘Picture Format’ tab of the ribbon. Right click on image to add/edit alt text</a:t>
            </a:r>
            <a:r>
              <a:rPr lang="en-GB"/>
              <a:t>]</a:t>
            </a:r>
          </a:p>
        </p:txBody>
      </p:sp>
      <p:sp>
        <p:nvSpPr>
          <p:cNvPr id="3" name="Text Placeholder 2">
            <a:extLst>
              <a:ext uri="{FF2B5EF4-FFF2-40B4-BE49-F238E27FC236}">
                <a16:creationId xmlns:a16="http://schemas.microsoft.com/office/drawing/2014/main" id="{557407D7-26D4-4453-5DC7-A7011EC7E218}"/>
              </a:ext>
            </a:extLst>
          </p:cNvPr>
          <p:cNvSpPr>
            <a:spLocks noGrp="1"/>
          </p:cNvSpPr>
          <p:nvPr>
            <p:ph type="body" sz="quarter" idx="31" hasCustomPrompt="1"/>
          </p:nvPr>
        </p:nvSpPr>
        <p:spPr>
          <a:xfrm>
            <a:off x="365126" y="5792400"/>
            <a:ext cx="3653156" cy="298800"/>
          </a:xfrm>
        </p:spPr>
        <p:txBody>
          <a:bodyPr lIns="0" tIns="72000" rIns="0" bIns="72000" anchor="b">
            <a:noAutofit/>
          </a:bodyPr>
          <a:lstStyle>
            <a:lvl1pPr marL="0" indent="0">
              <a:spcBef>
                <a:spcPts val="0"/>
              </a:spcBef>
              <a:spcAft>
                <a:spcPts val="0"/>
              </a:spcAft>
              <a:buNone/>
              <a:defRPr sz="1200"/>
            </a:lvl1pPr>
            <a:lvl2pPr marL="357542" indent="0">
              <a:buNone/>
              <a:defRPr/>
            </a:lvl2pPr>
            <a:lvl3pPr marL="719982" indent="0">
              <a:buNone/>
              <a:defRPr/>
            </a:lvl3pPr>
            <a:lvl4pPr marL="1081424" indent="0">
              <a:buNone/>
              <a:defRPr/>
            </a:lvl4pPr>
            <a:lvl5pPr marL="1439964" indent="0">
              <a:buNone/>
              <a:defRPr/>
            </a:lvl5pPr>
          </a:lstStyle>
          <a:p>
            <a:pPr lvl="0"/>
            <a:r>
              <a:rPr lang="en-US"/>
              <a:t>Insert Source text</a:t>
            </a:r>
          </a:p>
        </p:txBody>
      </p:sp>
      <p:sp>
        <p:nvSpPr>
          <p:cNvPr id="10" name="Title 1">
            <a:extLst>
              <a:ext uri="{FF2B5EF4-FFF2-40B4-BE49-F238E27FC236}">
                <a16:creationId xmlns:a16="http://schemas.microsoft.com/office/drawing/2014/main" id="{D7744E32-9E6E-5A11-A7A0-D8AFCFEDB909}"/>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1" name="Subtitle 2">
            <a:extLst>
              <a:ext uri="{FF2B5EF4-FFF2-40B4-BE49-F238E27FC236}">
                <a16:creationId xmlns:a16="http://schemas.microsoft.com/office/drawing/2014/main" id="{89AF8F91-23D2-DD88-482D-7FAFF27C5132}"/>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4" name="Freeform: Shape 13">
            <a:extLst>
              <a:ext uri="{FF2B5EF4-FFF2-40B4-BE49-F238E27FC236}">
                <a16:creationId xmlns:a16="http://schemas.microsoft.com/office/drawing/2014/main" id="{9FB64EB2-7F66-5CCC-3945-F5156896877F}"/>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1602049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Text 4">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CDFB8F13-AB38-63DB-D1F1-86B6EF73DD2A}"/>
              </a:ext>
            </a:extLst>
          </p:cNvPr>
          <p:cNvSpPr>
            <a:spLocks noGrp="1"/>
          </p:cNvSpPr>
          <p:nvPr>
            <p:ph type="pic" sz="quarter" idx="14" hasCustomPrompt="1"/>
          </p:nvPr>
        </p:nvSpPr>
        <p:spPr>
          <a:xfrm>
            <a:off x="8172451" y="242888"/>
            <a:ext cx="3652838" cy="5848312"/>
          </a:xfrm>
          <a:custGeom>
            <a:avLst/>
            <a:gdLst>
              <a:gd name="connsiteX0" fmla="*/ 190569 w 3652838"/>
              <a:gd name="connsiteY0" fmla="*/ 0 h 5848312"/>
              <a:gd name="connsiteX1" fmla="*/ 3462269 w 3652838"/>
              <a:gd name="connsiteY1" fmla="*/ 0 h 5848312"/>
              <a:gd name="connsiteX2" fmla="*/ 3652838 w 3652838"/>
              <a:gd name="connsiteY2" fmla="*/ 190569 h 5848312"/>
              <a:gd name="connsiteX3" fmla="*/ 3652838 w 3652838"/>
              <a:gd name="connsiteY3" fmla="*/ 5657743 h 5848312"/>
              <a:gd name="connsiteX4" fmla="*/ 3462269 w 3652838"/>
              <a:gd name="connsiteY4" fmla="*/ 5848312 h 5848312"/>
              <a:gd name="connsiteX5" fmla="*/ 190569 w 3652838"/>
              <a:gd name="connsiteY5" fmla="*/ 5848312 h 5848312"/>
              <a:gd name="connsiteX6" fmla="*/ 0 w 3652838"/>
              <a:gd name="connsiteY6" fmla="*/ 5657743 h 5848312"/>
              <a:gd name="connsiteX7" fmla="*/ 0 w 3652838"/>
              <a:gd name="connsiteY7" fmla="*/ 3402065 h 5848312"/>
              <a:gd name="connsiteX8" fmla="*/ 7373 w 3652838"/>
              <a:gd name="connsiteY8" fmla="*/ 3315183 h 5848312"/>
              <a:gd name="connsiteX9" fmla="*/ 442863 w 3652838"/>
              <a:gd name="connsiteY9" fmla="*/ 2933380 h 5848312"/>
              <a:gd name="connsiteX10" fmla="*/ 442863 w 3652838"/>
              <a:gd name="connsiteY10" fmla="*/ 2914928 h 5848312"/>
              <a:gd name="connsiteX11" fmla="*/ 7373 w 3652838"/>
              <a:gd name="connsiteY11" fmla="*/ 2533130 h 5848312"/>
              <a:gd name="connsiteX12" fmla="*/ 0 w 3652838"/>
              <a:gd name="connsiteY12" fmla="*/ 2446249 h 5848312"/>
              <a:gd name="connsiteX13" fmla="*/ 0 w 3652838"/>
              <a:gd name="connsiteY13" fmla="*/ 190569 h 5848312"/>
              <a:gd name="connsiteX14" fmla="*/ 190569 w 3652838"/>
              <a:gd name="connsiteY14" fmla="*/ 0 h 5848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2838" h="5848312">
                <a:moveTo>
                  <a:pt x="190569" y="0"/>
                </a:moveTo>
                <a:lnTo>
                  <a:pt x="3462269" y="0"/>
                </a:lnTo>
                <a:cubicBezTo>
                  <a:pt x="3567517" y="0"/>
                  <a:pt x="3652838" y="85321"/>
                  <a:pt x="3652838" y="190569"/>
                </a:cubicBezTo>
                <a:lnTo>
                  <a:pt x="3652838" y="5657743"/>
                </a:lnTo>
                <a:cubicBezTo>
                  <a:pt x="3652838" y="5762991"/>
                  <a:pt x="3567517" y="5848312"/>
                  <a:pt x="3462269" y="5848312"/>
                </a:cubicBezTo>
                <a:lnTo>
                  <a:pt x="190569" y="5848312"/>
                </a:lnTo>
                <a:cubicBezTo>
                  <a:pt x="85321" y="5848312"/>
                  <a:pt x="0" y="5762991"/>
                  <a:pt x="0" y="5657743"/>
                </a:cubicBezTo>
                <a:lnTo>
                  <a:pt x="0" y="3402065"/>
                </a:lnTo>
                <a:lnTo>
                  <a:pt x="7373" y="3315183"/>
                </a:lnTo>
                <a:cubicBezTo>
                  <a:pt x="41632" y="3122692"/>
                  <a:pt x="194211" y="3001193"/>
                  <a:pt x="442863" y="2933380"/>
                </a:cubicBezTo>
                <a:cubicBezTo>
                  <a:pt x="453936" y="2929691"/>
                  <a:pt x="453936" y="2918617"/>
                  <a:pt x="442863" y="2914928"/>
                </a:cubicBezTo>
                <a:cubicBezTo>
                  <a:pt x="194211" y="2847115"/>
                  <a:pt x="41632" y="2725620"/>
                  <a:pt x="7373" y="2533130"/>
                </a:cubicBezTo>
                <a:lnTo>
                  <a:pt x="0" y="2446249"/>
                </a:lnTo>
                <a:lnTo>
                  <a:pt x="0" y="190569"/>
                </a:lnTo>
                <a:cubicBezTo>
                  <a:pt x="0" y="85321"/>
                  <a:pt x="85321" y="0"/>
                  <a:pt x="190569" y="0"/>
                </a:cubicBezTo>
                <a:close/>
              </a:path>
            </a:pathLst>
          </a:custGeom>
          <a:solidFill>
            <a:schemeClr val="bg1">
              <a:lumMod val="95000"/>
            </a:schemeClr>
          </a:solidFill>
          <a:ln>
            <a:noFill/>
          </a:ln>
        </p:spPr>
        <p:txBody>
          <a:bodyPr wrap="square" lIns="108000" tIns="576000" rIns="108000" bIns="72000" anchor="ctr">
            <a:noAutofit/>
          </a:bodyPr>
          <a:lstStyle>
            <a:lvl1pPr marL="0" indent="0" algn="ctr">
              <a:buNone/>
              <a:defRPr sz="2200" i="0" baseline="0">
                <a:solidFill>
                  <a:schemeClr val="tx1"/>
                </a:solidFill>
              </a:defRPr>
            </a:lvl1pPr>
          </a:lstStyle>
          <a:p>
            <a:r>
              <a:rPr lang="en-GB"/>
              <a:t>[Click here to insert image]</a:t>
            </a:r>
            <a:br>
              <a:rPr lang="en-GB"/>
            </a:br>
            <a:br>
              <a:rPr lang="en-GB"/>
            </a:br>
            <a:br>
              <a:rPr lang="en-GB"/>
            </a:br>
            <a:br>
              <a:rPr lang="en-GB"/>
            </a:br>
            <a:br>
              <a:rPr lang="en-GB"/>
            </a:br>
            <a:br>
              <a:rPr lang="en-GB"/>
            </a:br>
            <a:br>
              <a:rPr lang="en-GB"/>
            </a:br>
            <a:r>
              <a:rPr lang="en-GB"/>
              <a:t>[</a:t>
            </a:r>
            <a:r>
              <a:rPr lang="en-US"/>
              <a:t>The image can then be scaled within the frame by using the ‘Crop’ feature in the ‘Picture Format’ tab of the ribbon. Right click on image to add/edit alt text]</a:t>
            </a:r>
            <a:endParaRPr lang="en-GB"/>
          </a:p>
        </p:txBody>
      </p:sp>
      <p:sp>
        <p:nvSpPr>
          <p:cNvPr id="9" name="Text Placeholder 6"/>
          <p:cNvSpPr>
            <a:spLocks noGrp="1"/>
          </p:cNvSpPr>
          <p:nvPr>
            <p:ph type="body" sz="quarter" idx="13" hasCustomPrompt="1"/>
          </p:nvPr>
        </p:nvSpPr>
        <p:spPr>
          <a:xfrm>
            <a:off x="365125" y="1304101"/>
            <a:ext cx="7554913" cy="4490737"/>
          </a:xfrm>
          <a:prstGeom prst="rect">
            <a:avLst/>
          </a:prstGeom>
        </p:spPr>
        <p:txBody>
          <a:bodyPr lIns="0" tIns="180000" rIns="0" bIns="180000">
            <a:noAutofit/>
          </a:bodyPr>
          <a:lstStyle>
            <a:lvl1pPr marL="359991" indent="-359991">
              <a:buClr>
                <a:schemeClr val="tx2"/>
              </a:buClr>
              <a:buFont typeface="Arial" panose="020B0604020202020204" pitchFamily="34" charset="0"/>
              <a:buChar char="•"/>
              <a:defRPr/>
            </a:lvl1pPr>
            <a:lvl2pPr marL="717533" indent="-359991">
              <a:buClr>
                <a:schemeClr val="tx1"/>
              </a:buClr>
              <a:buFont typeface="Arial" panose="020B0604020202020204" pitchFamily="34" charset="0"/>
              <a:buChar char="-"/>
              <a:defRPr/>
            </a:lvl2pPr>
            <a:lvl3pPr marL="1079973" indent="-359991">
              <a:buClr>
                <a:schemeClr val="tx1"/>
              </a:buClr>
              <a:buFont typeface="Arial" panose="020B0604020202020204" pitchFamily="34" charset="0"/>
              <a:buChar char="-"/>
              <a:defRPr/>
            </a:lvl3pPr>
            <a:lvl4pPr marL="1441415" indent="-359991">
              <a:buClr>
                <a:schemeClr val="tx1"/>
              </a:buClr>
              <a:buFont typeface="Arial" panose="020B0604020202020204" pitchFamily="34" charset="0"/>
              <a:buChar char="-"/>
              <a:defRPr/>
            </a:lvl4pPr>
            <a:lvl5pPr marL="1799955" indent="-359991">
              <a:buClr>
                <a:schemeClr val="tx1"/>
              </a:buClr>
              <a:buFont typeface="Arial" panose="020B0604020202020204" pitchFamily="34" charset="0"/>
              <a:buChar char="-"/>
              <a:defRPr/>
            </a:lvl5pPr>
          </a:lstStyle>
          <a:p>
            <a:pPr lvl="0"/>
            <a:r>
              <a:rPr lang="en-GB"/>
              <a:t>Click to enter text content.</a:t>
            </a:r>
            <a:br>
              <a:rPr lang="en-GB"/>
            </a:br>
            <a:r>
              <a:rPr lang="en-US"/>
              <a:t>If text content appears too large please reduce the size of the font.</a:t>
            </a:r>
            <a:endParaRPr lang="en-GB"/>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4E1E8257-6B8C-4088-985E-4C3DCEE9DEB1}"/>
              </a:ext>
            </a:extLst>
          </p:cNvPr>
          <p:cNvSpPr>
            <a:spLocks noGrp="1"/>
          </p:cNvSpPr>
          <p:nvPr>
            <p:ph type="dt" sz="half" idx="28"/>
          </p:nvPr>
        </p:nvSpPr>
        <p:spPr/>
        <p:txBody>
          <a:bodyPr/>
          <a:lstStyle/>
          <a:p>
            <a:fld id="{E018087B-459D-4729-B449-CCF6702E8E13}" type="datetime4">
              <a:rPr lang="en-GB" smtClean="0"/>
              <a:t>03 May 2023</a:t>
            </a:fld>
            <a:endParaRPr lang="en-GB"/>
          </a:p>
        </p:txBody>
      </p:sp>
      <p:sp>
        <p:nvSpPr>
          <p:cNvPr id="8" name="Footer Placeholder 7">
            <a:extLst>
              <a:ext uri="{FF2B5EF4-FFF2-40B4-BE49-F238E27FC236}">
                <a16:creationId xmlns:a16="http://schemas.microsoft.com/office/drawing/2014/main" id="{06002AE1-2317-4E5A-B166-4104FA8F071A}"/>
              </a:ext>
            </a:extLst>
          </p:cNvPr>
          <p:cNvSpPr>
            <a:spLocks noGrp="1"/>
          </p:cNvSpPr>
          <p:nvPr>
            <p:ph type="ftr" sz="quarter" idx="29"/>
          </p:nvPr>
        </p:nvSpPr>
        <p:spPr/>
        <p:txBody>
          <a:bodyPr/>
          <a:lstStyle/>
          <a:p>
            <a:endParaRPr lang="en-GB"/>
          </a:p>
        </p:txBody>
      </p:sp>
      <p:sp>
        <p:nvSpPr>
          <p:cNvPr id="11" name="Slide Number Placeholder 10">
            <a:extLst>
              <a:ext uri="{FF2B5EF4-FFF2-40B4-BE49-F238E27FC236}">
                <a16:creationId xmlns:a16="http://schemas.microsoft.com/office/drawing/2014/main" id="{DFB4A4D5-34F7-4B9E-9971-87C022586B14}"/>
              </a:ext>
            </a:extLst>
          </p:cNvPr>
          <p:cNvSpPr>
            <a:spLocks noGrp="1"/>
          </p:cNvSpPr>
          <p:nvPr>
            <p:ph type="sldNum" sz="quarter" idx="30"/>
          </p:nvPr>
        </p:nvSpPr>
        <p:spPr/>
        <p:txBody>
          <a:bodyPr/>
          <a:lstStyle/>
          <a:p>
            <a:fld id="{9F9F533D-B52E-4A2F-BF72-0ADD2D94BD75}" type="slidenum">
              <a:rPr lang="en-GB" smtClean="0"/>
              <a:pPr/>
              <a:t>‹#›</a:t>
            </a:fld>
            <a:endParaRPr lang="en-GB"/>
          </a:p>
        </p:txBody>
      </p:sp>
      <p:sp>
        <p:nvSpPr>
          <p:cNvPr id="4" name="Text Placeholder 3">
            <a:extLst>
              <a:ext uri="{FF2B5EF4-FFF2-40B4-BE49-F238E27FC236}">
                <a16:creationId xmlns:a16="http://schemas.microsoft.com/office/drawing/2014/main" id="{18D9C632-48DD-68F1-C98B-0AA2BE39A14E}"/>
              </a:ext>
            </a:extLst>
          </p:cNvPr>
          <p:cNvSpPr>
            <a:spLocks noGrp="1"/>
          </p:cNvSpPr>
          <p:nvPr>
            <p:ph type="body" sz="quarter" idx="31" hasCustomPrompt="1"/>
          </p:nvPr>
        </p:nvSpPr>
        <p:spPr>
          <a:xfrm>
            <a:off x="365125" y="5792400"/>
            <a:ext cx="7555231" cy="298800"/>
          </a:xfrm>
        </p:spPr>
        <p:txBody>
          <a:bodyPr lIns="0" tIns="72000" rIns="0" bIns="72000" anchor="b">
            <a:noAutofit/>
          </a:bodyPr>
          <a:lstStyle>
            <a:lvl1pPr marL="0" indent="0">
              <a:spcBef>
                <a:spcPts val="0"/>
              </a:spcBef>
              <a:spcAft>
                <a:spcPts val="0"/>
              </a:spcAft>
              <a:buNone/>
              <a:defRPr sz="1200"/>
            </a:lvl1pPr>
            <a:lvl2pPr marL="357542" indent="0">
              <a:spcBef>
                <a:spcPts val="0"/>
              </a:spcBef>
              <a:spcAft>
                <a:spcPts val="0"/>
              </a:spcAft>
              <a:buNone/>
              <a:defRPr/>
            </a:lvl2pPr>
            <a:lvl3pPr marL="719982" indent="0">
              <a:spcBef>
                <a:spcPts val="0"/>
              </a:spcBef>
              <a:spcAft>
                <a:spcPts val="0"/>
              </a:spcAft>
              <a:buNone/>
              <a:defRPr/>
            </a:lvl3pPr>
            <a:lvl4pPr marL="1081424" indent="0">
              <a:spcBef>
                <a:spcPts val="0"/>
              </a:spcBef>
              <a:spcAft>
                <a:spcPts val="0"/>
              </a:spcAft>
              <a:buNone/>
              <a:defRPr/>
            </a:lvl4pPr>
            <a:lvl5pPr marL="1439964" indent="0">
              <a:spcBef>
                <a:spcPts val="0"/>
              </a:spcBef>
              <a:spcAft>
                <a:spcPts val="0"/>
              </a:spcAft>
              <a:buNone/>
              <a:defRPr/>
            </a:lvl5pPr>
          </a:lstStyle>
          <a:p>
            <a:pPr lvl="0"/>
            <a:r>
              <a:rPr lang="en-US"/>
              <a:t>Insert Source text</a:t>
            </a:r>
          </a:p>
        </p:txBody>
      </p:sp>
      <p:sp>
        <p:nvSpPr>
          <p:cNvPr id="10" name="Title 1">
            <a:extLst>
              <a:ext uri="{FF2B5EF4-FFF2-40B4-BE49-F238E27FC236}">
                <a16:creationId xmlns:a16="http://schemas.microsoft.com/office/drawing/2014/main" id="{C102126E-B6A8-2921-6EF1-1AB371E2B266}"/>
              </a:ext>
            </a:extLst>
          </p:cNvPr>
          <p:cNvSpPr>
            <a:spLocks noGrp="1"/>
          </p:cNvSpPr>
          <p:nvPr>
            <p:ph type="title"/>
          </p:nvPr>
        </p:nvSpPr>
        <p:spPr>
          <a:xfrm>
            <a:off x="365126" y="242888"/>
            <a:ext cx="7554912" cy="430887"/>
          </a:xfrm>
        </p:spPr>
        <p:txBody>
          <a:bodyPr/>
          <a:lstStyle/>
          <a:p>
            <a:r>
              <a:rPr lang="en-US"/>
              <a:t>Click to edit Master title style</a:t>
            </a:r>
          </a:p>
        </p:txBody>
      </p:sp>
      <p:sp>
        <p:nvSpPr>
          <p:cNvPr id="13" name="Subtitle 2">
            <a:extLst>
              <a:ext uri="{FF2B5EF4-FFF2-40B4-BE49-F238E27FC236}">
                <a16:creationId xmlns:a16="http://schemas.microsoft.com/office/drawing/2014/main" id="{6475D3A0-2D66-AC67-134B-77A55D269BD2}"/>
              </a:ext>
            </a:extLst>
          </p:cNvPr>
          <p:cNvSpPr>
            <a:spLocks noGrp="1"/>
          </p:cNvSpPr>
          <p:nvPr>
            <p:ph type="subTitle" idx="1" hasCustomPrompt="1"/>
          </p:nvPr>
        </p:nvSpPr>
        <p:spPr>
          <a:xfrm>
            <a:off x="365125" y="694950"/>
            <a:ext cx="7554913"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5" name="Freeform: Shape 14">
            <a:extLst>
              <a:ext uri="{FF2B5EF4-FFF2-40B4-BE49-F238E27FC236}">
                <a16:creationId xmlns:a16="http://schemas.microsoft.com/office/drawing/2014/main" id="{721FF2E9-41D3-FCB0-8100-2CB5AD7B0637}"/>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4110501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Text 5">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7C1E2B43-F98E-82F3-DBAA-FC13402D7C79}"/>
              </a:ext>
            </a:extLst>
          </p:cNvPr>
          <p:cNvSpPr>
            <a:spLocks noGrp="1"/>
          </p:cNvSpPr>
          <p:nvPr>
            <p:ph type="pic" sz="quarter" idx="14" hasCustomPrompt="1"/>
          </p:nvPr>
        </p:nvSpPr>
        <p:spPr>
          <a:xfrm>
            <a:off x="4270375" y="242888"/>
            <a:ext cx="7554914" cy="5848312"/>
          </a:xfrm>
          <a:custGeom>
            <a:avLst/>
            <a:gdLst>
              <a:gd name="connsiteX0" fmla="*/ 2145019 w 7554914"/>
              <a:gd name="connsiteY0" fmla="*/ 0 h 5848312"/>
              <a:gd name="connsiteX1" fmla="*/ 7370751 w 7554914"/>
              <a:gd name="connsiteY1" fmla="*/ 0 h 5848312"/>
              <a:gd name="connsiteX2" fmla="*/ 7554914 w 7554914"/>
              <a:gd name="connsiteY2" fmla="*/ 184163 h 5848312"/>
              <a:gd name="connsiteX3" fmla="*/ 7554914 w 7554914"/>
              <a:gd name="connsiteY3" fmla="*/ 5664149 h 5848312"/>
              <a:gd name="connsiteX4" fmla="*/ 7370751 w 7554914"/>
              <a:gd name="connsiteY4" fmla="*/ 5848312 h 5848312"/>
              <a:gd name="connsiteX5" fmla="*/ 184163 w 7554914"/>
              <a:gd name="connsiteY5" fmla="*/ 5848312 h 5848312"/>
              <a:gd name="connsiteX6" fmla="*/ 0 w 7554914"/>
              <a:gd name="connsiteY6" fmla="*/ 5664149 h 5848312"/>
              <a:gd name="connsiteX7" fmla="*/ 0 w 7554914"/>
              <a:gd name="connsiteY7" fmla="*/ 2161063 h 5848312"/>
              <a:gd name="connsiteX8" fmla="*/ 38324 w 7554914"/>
              <a:gd name="connsiteY8" fmla="*/ 2036037 h 5848312"/>
              <a:gd name="connsiteX9" fmla="*/ 1172960 w 7554914"/>
              <a:gd name="connsiteY9" fmla="*/ 1360305 h 5848312"/>
              <a:gd name="connsiteX10" fmla="*/ 1236325 w 7554914"/>
              <a:gd name="connsiteY10" fmla="*/ 1296939 h 5848312"/>
              <a:gd name="connsiteX11" fmla="*/ 1236325 w 7554914"/>
              <a:gd name="connsiteY11" fmla="*/ 927309 h 5848312"/>
              <a:gd name="connsiteX12" fmla="*/ 1977178 w 7554914"/>
              <a:gd name="connsiteY12" fmla="*/ 16657 h 5848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54914" h="5848312">
                <a:moveTo>
                  <a:pt x="2145019" y="0"/>
                </a:moveTo>
                <a:lnTo>
                  <a:pt x="7370751" y="0"/>
                </a:lnTo>
                <a:cubicBezTo>
                  <a:pt x="7472461" y="0"/>
                  <a:pt x="7554914" y="82453"/>
                  <a:pt x="7554914" y="184163"/>
                </a:cubicBezTo>
                <a:lnTo>
                  <a:pt x="7554914" y="5664149"/>
                </a:lnTo>
                <a:cubicBezTo>
                  <a:pt x="7554914" y="5765859"/>
                  <a:pt x="7472461" y="5848312"/>
                  <a:pt x="7370751" y="5848312"/>
                </a:cubicBezTo>
                <a:lnTo>
                  <a:pt x="184163" y="5848312"/>
                </a:lnTo>
                <a:cubicBezTo>
                  <a:pt x="82453" y="5848312"/>
                  <a:pt x="0" y="5765859"/>
                  <a:pt x="0" y="5664149"/>
                </a:cubicBezTo>
                <a:lnTo>
                  <a:pt x="0" y="2161063"/>
                </a:lnTo>
                <a:lnTo>
                  <a:pt x="38324" y="2036037"/>
                </a:lnTo>
                <a:cubicBezTo>
                  <a:pt x="232381" y="1588024"/>
                  <a:pt x="681881" y="1376146"/>
                  <a:pt x="1172960" y="1360305"/>
                </a:cubicBezTo>
                <a:cubicBezTo>
                  <a:pt x="1215204" y="1360305"/>
                  <a:pt x="1236325" y="1328624"/>
                  <a:pt x="1236325" y="1296939"/>
                </a:cubicBezTo>
                <a:lnTo>
                  <a:pt x="1236325" y="927309"/>
                </a:lnTo>
                <a:cubicBezTo>
                  <a:pt x="1236325" y="474509"/>
                  <a:pt x="1551669" y="102568"/>
                  <a:pt x="1977178" y="16657"/>
                </a:cubicBezTo>
                <a:close/>
              </a:path>
            </a:pathLst>
          </a:custGeom>
          <a:solidFill>
            <a:schemeClr val="bg1">
              <a:lumMod val="95000"/>
            </a:schemeClr>
          </a:solidFill>
          <a:ln>
            <a:noFill/>
          </a:ln>
        </p:spPr>
        <p:txBody>
          <a:bodyPr wrap="square" lIns="180000" tIns="576000" bIns="72000" anchor="ctr">
            <a:noAutofit/>
          </a:bodyPr>
          <a:lstStyle>
            <a:lvl1pPr marL="0" indent="0" algn="ctr">
              <a:buNone/>
              <a:defRPr sz="2200" i="0" baseline="0">
                <a:solidFill>
                  <a:schemeClr val="tx1"/>
                </a:solidFill>
              </a:defRPr>
            </a:lvl1pPr>
          </a:lstStyle>
          <a:p>
            <a:r>
              <a:rPr lang="en-GB"/>
              <a:t>[Click here to insert image]</a:t>
            </a:r>
            <a:br>
              <a:rPr lang="en-GB"/>
            </a:br>
            <a:br>
              <a:rPr lang="en-GB"/>
            </a:br>
            <a:br>
              <a:rPr lang="en-GB"/>
            </a:br>
            <a:br>
              <a:rPr lang="en-GB"/>
            </a:br>
            <a:br>
              <a:rPr lang="en-GB"/>
            </a:br>
            <a:br>
              <a:rPr lang="en-GB"/>
            </a:br>
            <a:br>
              <a:rPr lang="en-GB"/>
            </a:br>
            <a:r>
              <a:rPr lang="en-GB"/>
              <a:t>[</a:t>
            </a:r>
            <a:r>
              <a:rPr lang="en-US"/>
              <a:t>The image can then be scaled within the frame by using the ‘Crop’ feature in the ‘Picture Format’ tab of the ribbon. Right click on image to add/edit alt text</a:t>
            </a:r>
            <a:r>
              <a:rPr lang="en-GB"/>
              <a:t>]</a:t>
            </a:r>
          </a:p>
        </p:txBody>
      </p:sp>
      <p:sp>
        <p:nvSpPr>
          <p:cNvPr id="9" name="Text Placeholder 6"/>
          <p:cNvSpPr>
            <a:spLocks noGrp="1"/>
          </p:cNvSpPr>
          <p:nvPr>
            <p:ph type="body" sz="quarter" idx="13" hasCustomPrompt="1"/>
          </p:nvPr>
        </p:nvSpPr>
        <p:spPr>
          <a:xfrm>
            <a:off x="365126" y="1304101"/>
            <a:ext cx="3652839" cy="4490737"/>
          </a:xfrm>
          <a:prstGeom prst="rect">
            <a:avLst/>
          </a:prstGeom>
        </p:spPr>
        <p:txBody>
          <a:bodyPr lIns="0" tIns="180000" rIns="0" bIns="180000">
            <a:noAutofit/>
          </a:bodyPr>
          <a:lstStyle>
            <a:lvl1pPr marL="359991" indent="-359991">
              <a:buClr>
                <a:schemeClr val="tx2"/>
              </a:buClr>
              <a:buFont typeface="Arial" panose="020B0604020202020204" pitchFamily="34" charset="0"/>
              <a:buChar char="•"/>
              <a:defRPr/>
            </a:lvl1pPr>
            <a:lvl2pPr marL="717533" indent="-359991">
              <a:buClr>
                <a:schemeClr val="tx1"/>
              </a:buClr>
              <a:buFont typeface="Arial" panose="020B0604020202020204" pitchFamily="34" charset="0"/>
              <a:buChar char="-"/>
              <a:defRPr/>
            </a:lvl2pPr>
            <a:lvl3pPr marL="1079973" indent="-359991">
              <a:buClr>
                <a:schemeClr val="tx1"/>
              </a:buClr>
              <a:buFont typeface="Arial" panose="020B0604020202020204" pitchFamily="34" charset="0"/>
              <a:buChar char="-"/>
              <a:defRPr/>
            </a:lvl3pPr>
            <a:lvl4pPr marL="1441415" indent="-359991">
              <a:buClr>
                <a:schemeClr val="tx1"/>
              </a:buClr>
              <a:buFont typeface="Arial" panose="020B0604020202020204" pitchFamily="34" charset="0"/>
              <a:buChar char="-"/>
              <a:defRPr/>
            </a:lvl4pPr>
            <a:lvl5pPr marL="1799955" indent="-359991">
              <a:buClr>
                <a:schemeClr val="tx1"/>
              </a:buClr>
              <a:buFont typeface="Arial" panose="020B0604020202020204" pitchFamily="34" charset="0"/>
              <a:buChar char="-"/>
              <a:defRPr/>
            </a:lvl5pPr>
          </a:lstStyle>
          <a:p>
            <a:pPr lvl="0"/>
            <a:r>
              <a:rPr lang="en-GB"/>
              <a:t>Click to enter text content.</a:t>
            </a:r>
            <a:br>
              <a:rPr lang="en-GB"/>
            </a:br>
            <a:r>
              <a:rPr lang="en-US"/>
              <a:t>If text content appears too large please reduce the size of the font.</a:t>
            </a:r>
            <a:endParaRPr lang="en-GB"/>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4E1E8257-6B8C-4088-985E-4C3DCEE9DEB1}"/>
              </a:ext>
            </a:extLst>
          </p:cNvPr>
          <p:cNvSpPr>
            <a:spLocks noGrp="1"/>
          </p:cNvSpPr>
          <p:nvPr>
            <p:ph type="dt" sz="half" idx="28"/>
          </p:nvPr>
        </p:nvSpPr>
        <p:spPr/>
        <p:txBody>
          <a:bodyPr/>
          <a:lstStyle/>
          <a:p>
            <a:fld id="{E018087B-459D-4729-B449-CCF6702E8E13}" type="datetime4">
              <a:rPr lang="en-GB" smtClean="0"/>
              <a:t>03 May 2023</a:t>
            </a:fld>
            <a:endParaRPr lang="en-GB"/>
          </a:p>
        </p:txBody>
      </p:sp>
      <p:sp>
        <p:nvSpPr>
          <p:cNvPr id="8" name="Footer Placeholder 7">
            <a:extLst>
              <a:ext uri="{FF2B5EF4-FFF2-40B4-BE49-F238E27FC236}">
                <a16:creationId xmlns:a16="http://schemas.microsoft.com/office/drawing/2014/main" id="{06002AE1-2317-4E5A-B166-4104FA8F071A}"/>
              </a:ext>
            </a:extLst>
          </p:cNvPr>
          <p:cNvSpPr>
            <a:spLocks noGrp="1"/>
          </p:cNvSpPr>
          <p:nvPr>
            <p:ph type="ftr" sz="quarter" idx="29"/>
          </p:nvPr>
        </p:nvSpPr>
        <p:spPr/>
        <p:txBody>
          <a:bodyPr/>
          <a:lstStyle/>
          <a:p>
            <a:endParaRPr lang="en-GB"/>
          </a:p>
        </p:txBody>
      </p:sp>
      <p:sp>
        <p:nvSpPr>
          <p:cNvPr id="11" name="Slide Number Placeholder 10">
            <a:extLst>
              <a:ext uri="{FF2B5EF4-FFF2-40B4-BE49-F238E27FC236}">
                <a16:creationId xmlns:a16="http://schemas.microsoft.com/office/drawing/2014/main" id="{DFB4A4D5-34F7-4B9E-9971-87C022586B14}"/>
              </a:ext>
            </a:extLst>
          </p:cNvPr>
          <p:cNvSpPr>
            <a:spLocks noGrp="1"/>
          </p:cNvSpPr>
          <p:nvPr>
            <p:ph type="sldNum" sz="quarter" idx="30"/>
          </p:nvPr>
        </p:nvSpPr>
        <p:spPr/>
        <p:txBody>
          <a:bodyPr/>
          <a:lstStyle/>
          <a:p>
            <a:fld id="{9F9F533D-B52E-4A2F-BF72-0ADD2D94BD75}" type="slidenum">
              <a:rPr lang="en-GB" smtClean="0"/>
              <a:pPr/>
              <a:t>‹#›</a:t>
            </a:fld>
            <a:endParaRPr lang="en-GB"/>
          </a:p>
        </p:txBody>
      </p:sp>
      <p:sp>
        <p:nvSpPr>
          <p:cNvPr id="4" name="Text Placeholder 3">
            <a:extLst>
              <a:ext uri="{FF2B5EF4-FFF2-40B4-BE49-F238E27FC236}">
                <a16:creationId xmlns:a16="http://schemas.microsoft.com/office/drawing/2014/main" id="{18D9C632-48DD-68F1-C98B-0AA2BE39A14E}"/>
              </a:ext>
            </a:extLst>
          </p:cNvPr>
          <p:cNvSpPr>
            <a:spLocks noGrp="1"/>
          </p:cNvSpPr>
          <p:nvPr>
            <p:ph type="body" sz="quarter" idx="31" hasCustomPrompt="1"/>
          </p:nvPr>
        </p:nvSpPr>
        <p:spPr>
          <a:xfrm>
            <a:off x="365126" y="5792400"/>
            <a:ext cx="3652993" cy="298800"/>
          </a:xfrm>
        </p:spPr>
        <p:txBody>
          <a:bodyPr lIns="0" tIns="72000" rIns="0" bIns="72000" anchor="b">
            <a:noAutofit/>
          </a:bodyPr>
          <a:lstStyle>
            <a:lvl1pPr marL="0" indent="0">
              <a:spcBef>
                <a:spcPts val="0"/>
              </a:spcBef>
              <a:spcAft>
                <a:spcPts val="0"/>
              </a:spcAft>
              <a:buNone/>
              <a:defRPr sz="1200"/>
            </a:lvl1pPr>
            <a:lvl2pPr marL="357542" indent="0">
              <a:spcBef>
                <a:spcPts val="0"/>
              </a:spcBef>
              <a:spcAft>
                <a:spcPts val="0"/>
              </a:spcAft>
              <a:buNone/>
              <a:defRPr/>
            </a:lvl2pPr>
            <a:lvl3pPr marL="719982" indent="0">
              <a:spcBef>
                <a:spcPts val="0"/>
              </a:spcBef>
              <a:spcAft>
                <a:spcPts val="0"/>
              </a:spcAft>
              <a:buNone/>
              <a:defRPr/>
            </a:lvl3pPr>
            <a:lvl4pPr marL="1081424" indent="0">
              <a:spcBef>
                <a:spcPts val="0"/>
              </a:spcBef>
              <a:spcAft>
                <a:spcPts val="0"/>
              </a:spcAft>
              <a:buNone/>
              <a:defRPr/>
            </a:lvl4pPr>
            <a:lvl5pPr marL="1439964" indent="0">
              <a:spcBef>
                <a:spcPts val="0"/>
              </a:spcBef>
              <a:spcAft>
                <a:spcPts val="0"/>
              </a:spcAft>
              <a:buNone/>
              <a:defRPr/>
            </a:lvl5pPr>
          </a:lstStyle>
          <a:p>
            <a:pPr lvl="0"/>
            <a:r>
              <a:rPr lang="en-US"/>
              <a:t>Insert Source text</a:t>
            </a:r>
          </a:p>
        </p:txBody>
      </p:sp>
      <p:sp>
        <p:nvSpPr>
          <p:cNvPr id="10" name="Title 1">
            <a:extLst>
              <a:ext uri="{FF2B5EF4-FFF2-40B4-BE49-F238E27FC236}">
                <a16:creationId xmlns:a16="http://schemas.microsoft.com/office/drawing/2014/main" id="{D08CFF33-B49E-9711-53F9-19D0CC0A16DD}"/>
              </a:ext>
            </a:extLst>
          </p:cNvPr>
          <p:cNvSpPr>
            <a:spLocks noGrp="1"/>
          </p:cNvSpPr>
          <p:nvPr>
            <p:ph type="title" hasCustomPrompt="1"/>
          </p:nvPr>
        </p:nvSpPr>
        <p:spPr>
          <a:xfrm>
            <a:off x="365126" y="242888"/>
            <a:ext cx="3905250" cy="430887"/>
          </a:xfrm>
        </p:spPr>
        <p:txBody>
          <a:bodyPr/>
          <a:lstStyle>
            <a:lvl1pPr>
              <a:defRPr/>
            </a:lvl1pPr>
          </a:lstStyle>
          <a:p>
            <a:r>
              <a:rPr lang="en-US"/>
              <a:t>Click to add title</a:t>
            </a:r>
          </a:p>
        </p:txBody>
      </p:sp>
      <p:sp>
        <p:nvSpPr>
          <p:cNvPr id="13" name="Subtitle 2">
            <a:extLst>
              <a:ext uri="{FF2B5EF4-FFF2-40B4-BE49-F238E27FC236}">
                <a16:creationId xmlns:a16="http://schemas.microsoft.com/office/drawing/2014/main" id="{FA3CE1FB-D5F5-92E1-9D34-DB8E8889C90B}"/>
              </a:ext>
            </a:extLst>
          </p:cNvPr>
          <p:cNvSpPr>
            <a:spLocks noGrp="1"/>
          </p:cNvSpPr>
          <p:nvPr>
            <p:ph type="subTitle" idx="1" hasCustomPrompt="1"/>
          </p:nvPr>
        </p:nvSpPr>
        <p:spPr>
          <a:xfrm>
            <a:off x="365125" y="694950"/>
            <a:ext cx="3905250"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5" name="Freeform: Shape 14">
            <a:extLst>
              <a:ext uri="{FF2B5EF4-FFF2-40B4-BE49-F238E27FC236}">
                <a16:creationId xmlns:a16="http://schemas.microsoft.com/office/drawing/2014/main" id="{CB91AF96-43AB-49E0-5AA2-71826DA96391}"/>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426319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Text with Subheading">
    <p:spTree>
      <p:nvGrpSpPr>
        <p:cNvPr id="1" name=""/>
        <p:cNvGrpSpPr/>
        <p:nvPr/>
      </p:nvGrpSpPr>
      <p:grpSpPr>
        <a:xfrm>
          <a:off x="0" y="0"/>
          <a:ext cx="0" cy="0"/>
          <a:chOff x="0" y="0"/>
          <a:chExt cx="0" cy="0"/>
        </a:xfrm>
      </p:grpSpPr>
      <p:sp>
        <p:nvSpPr>
          <p:cNvPr id="16" name="Text Placeholder 6"/>
          <p:cNvSpPr>
            <a:spLocks noGrp="1"/>
          </p:cNvSpPr>
          <p:nvPr>
            <p:ph type="body" sz="quarter" idx="13" hasCustomPrompt="1"/>
          </p:nvPr>
        </p:nvSpPr>
        <p:spPr>
          <a:xfrm>
            <a:off x="365125" y="2100262"/>
            <a:ext cx="3652838" cy="3692137"/>
          </a:xfrm>
          <a:prstGeom prst="rect">
            <a:avLst/>
          </a:prstGeom>
        </p:spPr>
        <p:txBody>
          <a:bodyPr lIns="0" tIns="180000" rIns="0" bIns="180000">
            <a:noAutofit/>
          </a:bodyPr>
          <a:lstStyle>
            <a:lvl1pPr marL="0" indent="0">
              <a:buNone/>
              <a:defRPr sz="2200"/>
            </a:lvl1pPr>
          </a:lstStyle>
          <a:p>
            <a:pPr lvl="0"/>
            <a:r>
              <a:rPr lang="en-GB"/>
              <a:t>Click to enter text content.</a:t>
            </a:r>
            <a:br>
              <a:rPr lang="en-GB"/>
            </a:br>
            <a:r>
              <a:rPr lang="en-US"/>
              <a:t>If text content appears too large please reduce the size of the font.</a:t>
            </a:r>
            <a:endParaRPr lang="en-GB"/>
          </a:p>
        </p:txBody>
      </p:sp>
      <p:sp>
        <p:nvSpPr>
          <p:cNvPr id="7" name="Date Placeholder 6">
            <a:extLst>
              <a:ext uri="{FF2B5EF4-FFF2-40B4-BE49-F238E27FC236}">
                <a16:creationId xmlns:a16="http://schemas.microsoft.com/office/drawing/2014/main" id="{82120E7F-C0E1-48FE-9205-5741B91C8E6F}"/>
              </a:ext>
            </a:extLst>
          </p:cNvPr>
          <p:cNvSpPr>
            <a:spLocks noGrp="1"/>
          </p:cNvSpPr>
          <p:nvPr>
            <p:ph type="dt" sz="half" idx="28"/>
          </p:nvPr>
        </p:nvSpPr>
        <p:spPr/>
        <p:txBody>
          <a:bodyPr/>
          <a:lstStyle/>
          <a:p>
            <a:fld id="{2DC6169B-19DB-4994-BA6B-38503C57DC8A}" type="datetime4">
              <a:rPr lang="en-GB" smtClean="0"/>
              <a:t>03 May 2023</a:t>
            </a:fld>
            <a:endParaRPr lang="en-GB"/>
          </a:p>
        </p:txBody>
      </p:sp>
      <p:sp>
        <p:nvSpPr>
          <p:cNvPr id="8" name="Footer Placeholder 7">
            <a:extLst>
              <a:ext uri="{FF2B5EF4-FFF2-40B4-BE49-F238E27FC236}">
                <a16:creationId xmlns:a16="http://schemas.microsoft.com/office/drawing/2014/main" id="{AFC227CF-7C01-4C8F-A012-E6EC9EFFB1B0}"/>
              </a:ext>
            </a:extLst>
          </p:cNvPr>
          <p:cNvSpPr>
            <a:spLocks noGrp="1"/>
          </p:cNvSpPr>
          <p:nvPr>
            <p:ph type="ftr" sz="quarter" idx="29"/>
          </p:nvPr>
        </p:nvSpPr>
        <p:spPr/>
        <p:txBody>
          <a:bodyPr/>
          <a:lstStyle/>
          <a:p>
            <a:endParaRPr lang="en-GB"/>
          </a:p>
        </p:txBody>
      </p:sp>
      <p:sp>
        <p:nvSpPr>
          <p:cNvPr id="9" name="Slide Number Placeholder 8">
            <a:extLst>
              <a:ext uri="{FF2B5EF4-FFF2-40B4-BE49-F238E27FC236}">
                <a16:creationId xmlns:a16="http://schemas.microsoft.com/office/drawing/2014/main" id="{D3D4743C-0184-4AE6-8901-D4C4FE13116A}"/>
              </a:ext>
            </a:extLst>
          </p:cNvPr>
          <p:cNvSpPr>
            <a:spLocks noGrp="1"/>
          </p:cNvSpPr>
          <p:nvPr>
            <p:ph type="sldNum" sz="quarter" idx="30"/>
          </p:nvPr>
        </p:nvSpPr>
        <p:spPr/>
        <p:txBody>
          <a:bodyPr/>
          <a:lstStyle/>
          <a:p>
            <a:fld id="{9F9F533D-B52E-4A2F-BF72-0ADD2D94BD75}" type="slidenum">
              <a:rPr lang="en-GB" smtClean="0"/>
              <a:pPr/>
              <a:t>‹#›</a:t>
            </a:fld>
            <a:endParaRPr lang="en-GB"/>
          </a:p>
        </p:txBody>
      </p:sp>
      <p:sp>
        <p:nvSpPr>
          <p:cNvPr id="3" name="Text Placeholder 2">
            <a:extLst>
              <a:ext uri="{FF2B5EF4-FFF2-40B4-BE49-F238E27FC236}">
                <a16:creationId xmlns:a16="http://schemas.microsoft.com/office/drawing/2014/main" id="{557407D7-26D4-4453-5DC7-A7011EC7E218}"/>
              </a:ext>
            </a:extLst>
          </p:cNvPr>
          <p:cNvSpPr>
            <a:spLocks noGrp="1"/>
          </p:cNvSpPr>
          <p:nvPr>
            <p:ph type="body" sz="quarter" idx="31" hasCustomPrompt="1"/>
          </p:nvPr>
        </p:nvSpPr>
        <p:spPr>
          <a:xfrm>
            <a:off x="365126" y="5792400"/>
            <a:ext cx="3653156" cy="298800"/>
          </a:xfrm>
        </p:spPr>
        <p:txBody>
          <a:bodyPr lIns="0" tIns="72000" rIns="0" bIns="72000" anchor="b">
            <a:noAutofit/>
          </a:bodyPr>
          <a:lstStyle>
            <a:lvl1pPr marL="0" indent="0">
              <a:spcBef>
                <a:spcPts val="0"/>
              </a:spcBef>
              <a:spcAft>
                <a:spcPts val="0"/>
              </a:spcAft>
              <a:buNone/>
              <a:defRPr sz="1200"/>
            </a:lvl1pPr>
            <a:lvl2pPr marL="357542" indent="0">
              <a:buNone/>
              <a:defRPr/>
            </a:lvl2pPr>
            <a:lvl3pPr marL="719982" indent="0">
              <a:buNone/>
              <a:defRPr/>
            </a:lvl3pPr>
            <a:lvl4pPr marL="1081424" indent="0">
              <a:buNone/>
              <a:defRPr/>
            </a:lvl4pPr>
            <a:lvl5pPr marL="1439964" indent="0">
              <a:buNone/>
              <a:defRPr/>
            </a:lvl5pPr>
          </a:lstStyle>
          <a:p>
            <a:pPr lvl="0"/>
            <a:r>
              <a:rPr lang="en-US"/>
              <a:t>Insert Source text</a:t>
            </a:r>
          </a:p>
        </p:txBody>
      </p:sp>
      <p:sp>
        <p:nvSpPr>
          <p:cNvPr id="25" name="Text Placeholder 24">
            <a:extLst>
              <a:ext uri="{FF2B5EF4-FFF2-40B4-BE49-F238E27FC236}">
                <a16:creationId xmlns:a16="http://schemas.microsoft.com/office/drawing/2014/main" id="{0FC42DF1-9B7E-9A5C-E40E-35292FD97B55}"/>
              </a:ext>
            </a:extLst>
          </p:cNvPr>
          <p:cNvSpPr>
            <a:spLocks noGrp="1"/>
          </p:cNvSpPr>
          <p:nvPr>
            <p:ph type="body" sz="quarter" idx="32" hasCustomPrompt="1"/>
          </p:nvPr>
        </p:nvSpPr>
        <p:spPr>
          <a:xfrm>
            <a:off x="365126" y="1303338"/>
            <a:ext cx="3480970" cy="796925"/>
          </a:xfrm>
        </p:spPr>
        <p:txBody>
          <a:bodyPr lIns="0" tIns="72000" rIns="0" bIns="72000">
            <a:noAutofit/>
          </a:bodyPr>
          <a:lstStyle>
            <a:lvl1pPr marL="0" indent="0">
              <a:buNone/>
              <a:defRPr sz="2400" b="1">
                <a:solidFill>
                  <a:schemeClr val="tx2"/>
                </a:solidFill>
              </a:defRPr>
            </a:lvl1pPr>
            <a:lvl2pPr marL="357542" indent="0">
              <a:buNone/>
              <a:defRPr/>
            </a:lvl2pPr>
            <a:lvl3pPr marL="719982" indent="0">
              <a:buNone/>
              <a:defRPr/>
            </a:lvl3pPr>
            <a:lvl4pPr marL="1081424" indent="0">
              <a:buNone/>
              <a:defRPr/>
            </a:lvl4pPr>
            <a:lvl5pPr marL="1439964" indent="0">
              <a:buNone/>
              <a:defRPr/>
            </a:lvl5pPr>
          </a:lstStyle>
          <a:p>
            <a:pPr lvl="0"/>
            <a:r>
              <a:rPr lang="en-US"/>
              <a:t>Click to edit subheading text</a:t>
            </a:r>
            <a:endParaRPr lang="en-GB"/>
          </a:p>
        </p:txBody>
      </p:sp>
      <p:sp>
        <p:nvSpPr>
          <p:cNvPr id="19" name="Picture Placeholder 18">
            <a:extLst>
              <a:ext uri="{FF2B5EF4-FFF2-40B4-BE49-F238E27FC236}">
                <a16:creationId xmlns:a16="http://schemas.microsoft.com/office/drawing/2014/main" id="{842A83F9-173D-2F5C-840B-653949B4C528}"/>
              </a:ext>
            </a:extLst>
          </p:cNvPr>
          <p:cNvSpPr>
            <a:spLocks noGrp="1"/>
          </p:cNvSpPr>
          <p:nvPr>
            <p:ph type="pic" sz="quarter" idx="14" hasCustomPrompt="1"/>
          </p:nvPr>
        </p:nvSpPr>
        <p:spPr>
          <a:xfrm>
            <a:off x="3848179" y="1303337"/>
            <a:ext cx="7977108" cy="4787900"/>
          </a:xfrm>
          <a:custGeom>
            <a:avLst/>
            <a:gdLst>
              <a:gd name="connsiteX0" fmla="*/ 594703 w 7977108"/>
              <a:gd name="connsiteY0" fmla="*/ 0 h 4787900"/>
              <a:gd name="connsiteX1" fmla="*/ 7804600 w 7977108"/>
              <a:gd name="connsiteY1" fmla="*/ 0 h 4787900"/>
              <a:gd name="connsiteX2" fmla="*/ 7977108 w 7977108"/>
              <a:gd name="connsiteY2" fmla="*/ 172508 h 4787900"/>
              <a:gd name="connsiteX3" fmla="*/ 7977108 w 7977108"/>
              <a:gd name="connsiteY3" fmla="*/ 4615392 h 4787900"/>
              <a:gd name="connsiteX4" fmla="*/ 7804600 w 7977108"/>
              <a:gd name="connsiteY4" fmla="*/ 4787900 h 4787900"/>
              <a:gd name="connsiteX5" fmla="*/ 594703 w 7977108"/>
              <a:gd name="connsiteY5" fmla="*/ 4787900 h 4787900"/>
              <a:gd name="connsiteX6" fmla="*/ 422195 w 7977108"/>
              <a:gd name="connsiteY6" fmla="*/ 4615392 h 4787900"/>
              <a:gd name="connsiteX7" fmla="*/ 422195 w 7977108"/>
              <a:gd name="connsiteY7" fmla="*/ 1002316 h 4787900"/>
              <a:gd name="connsiteX8" fmla="*/ 419981 w 7977108"/>
              <a:gd name="connsiteY8" fmla="*/ 976226 h 4787900"/>
              <a:gd name="connsiteX9" fmla="*/ 7859 w 7977108"/>
              <a:gd name="connsiteY9" fmla="*/ 614915 h 4787900"/>
              <a:gd name="connsiteX10" fmla="*/ 7859 w 7977108"/>
              <a:gd name="connsiteY10" fmla="*/ 597453 h 4787900"/>
              <a:gd name="connsiteX11" fmla="*/ 419981 w 7977108"/>
              <a:gd name="connsiteY11" fmla="*/ 236137 h 4787900"/>
              <a:gd name="connsiteX12" fmla="*/ 422195 w 7977108"/>
              <a:gd name="connsiteY12" fmla="*/ 210041 h 4787900"/>
              <a:gd name="connsiteX13" fmla="*/ 422195 w 7977108"/>
              <a:gd name="connsiteY13" fmla="*/ 172508 h 4787900"/>
              <a:gd name="connsiteX14" fmla="*/ 594703 w 7977108"/>
              <a:gd name="connsiteY14" fmla="*/ 0 h 4787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77108" h="4787900">
                <a:moveTo>
                  <a:pt x="594703" y="0"/>
                </a:moveTo>
                <a:lnTo>
                  <a:pt x="7804600" y="0"/>
                </a:lnTo>
                <a:cubicBezTo>
                  <a:pt x="7899874" y="0"/>
                  <a:pt x="7977108" y="77234"/>
                  <a:pt x="7977108" y="172508"/>
                </a:cubicBezTo>
                <a:lnTo>
                  <a:pt x="7977108" y="4615392"/>
                </a:lnTo>
                <a:cubicBezTo>
                  <a:pt x="7977108" y="4710666"/>
                  <a:pt x="7899874" y="4787900"/>
                  <a:pt x="7804600" y="4787900"/>
                </a:cubicBezTo>
                <a:lnTo>
                  <a:pt x="594703" y="4787900"/>
                </a:lnTo>
                <a:cubicBezTo>
                  <a:pt x="499429" y="4787900"/>
                  <a:pt x="422195" y="4710666"/>
                  <a:pt x="422195" y="4615392"/>
                </a:cubicBezTo>
                <a:lnTo>
                  <a:pt x="422195" y="1002316"/>
                </a:lnTo>
                <a:lnTo>
                  <a:pt x="419981" y="976226"/>
                </a:lnTo>
                <a:cubicBezTo>
                  <a:pt x="387560" y="794064"/>
                  <a:pt x="243169" y="679089"/>
                  <a:pt x="7859" y="614915"/>
                </a:cubicBezTo>
                <a:cubicBezTo>
                  <a:pt x="-2620" y="611423"/>
                  <a:pt x="-2620" y="600944"/>
                  <a:pt x="7859" y="597453"/>
                </a:cubicBezTo>
                <a:cubicBezTo>
                  <a:pt x="243169" y="533278"/>
                  <a:pt x="387560" y="418299"/>
                  <a:pt x="419981" y="236137"/>
                </a:cubicBezTo>
                <a:lnTo>
                  <a:pt x="422195" y="210041"/>
                </a:lnTo>
                <a:lnTo>
                  <a:pt x="422195" y="172508"/>
                </a:lnTo>
                <a:cubicBezTo>
                  <a:pt x="422195" y="77234"/>
                  <a:pt x="499429" y="0"/>
                  <a:pt x="594703" y="0"/>
                </a:cubicBezTo>
                <a:close/>
              </a:path>
            </a:pathLst>
          </a:custGeom>
          <a:solidFill>
            <a:schemeClr val="bg1">
              <a:lumMod val="95000"/>
            </a:schemeClr>
          </a:solidFill>
          <a:ln>
            <a:noFill/>
          </a:ln>
        </p:spPr>
        <p:txBody>
          <a:bodyPr wrap="square" lIns="900000" tIns="216000" rIns="540000" bIns="72000" anchor="ctr">
            <a:noAutofit/>
          </a:bodyPr>
          <a:lstStyle>
            <a:lvl1pPr marL="0" indent="0" algn="ctr">
              <a:lnSpc>
                <a:spcPct val="100000"/>
              </a:lnSpc>
              <a:buNone/>
              <a:defRPr sz="2200" i="0" baseline="0">
                <a:solidFill>
                  <a:schemeClr val="tx1"/>
                </a:solidFill>
              </a:defRPr>
            </a:lvl1pPr>
          </a:lstStyle>
          <a:p>
            <a:r>
              <a:rPr lang="en-GB"/>
              <a:t>[Click here to insert image]</a:t>
            </a:r>
            <a:br>
              <a:rPr lang="en-GB"/>
            </a:br>
            <a:br>
              <a:rPr lang="en-GB"/>
            </a:br>
            <a:br>
              <a:rPr lang="en-GB"/>
            </a:br>
            <a:br>
              <a:rPr lang="en-GB"/>
            </a:br>
            <a:br>
              <a:rPr lang="en-GB"/>
            </a:br>
            <a:br>
              <a:rPr lang="en-GB"/>
            </a:br>
            <a:r>
              <a:rPr lang="en-GB"/>
              <a:t>[</a:t>
            </a:r>
            <a:r>
              <a:rPr lang="en-US"/>
              <a:t>The image can then be scaled within the frame by using the ‘Crop’ feature in the ‘Picture Format’ tab of the ribbon. Right click on image to add/edit alt text</a:t>
            </a:r>
            <a:r>
              <a:rPr lang="en-GB"/>
              <a:t>]</a:t>
            </a:r>
          </a:p>
        </p:txBody>
      </p:sp>
      <p:sp>
        <p:nvSpPr>
          <p:cNvPr id="11" name="Title 1">
            <a:extLst>
              <a:ext uri="{FF2B5EF4-FFF2-40B4-BE49-F238E27FC236}">
                <a16:creationId xmlns:a16="http://schemas.microsoft.com/office/drawing/2014/main" id="{7E92BEDA-CC1A-B239-4AEA-C3F37E214629}"/>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3" name="Subtitle 2">
            <a:extLst>
              <a:ext uri="{FF2B5EF4-FFF2-40B4-BE49-F238E27FC236}">
                <a16:creationId xmlns:a16="http://schemas.microsoft.com/office/drawing/2014/main" id="{0750812B-2C47-57D4-77B8-4674E64952EE}"/>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5" name="Freeform: Shape 14">
            <a:extLst>
              <a:ext uri="{FF2B5EF4-FFF2-40B4-BE49-F238E27FC236}">
                <a16:creationId xmlns:a16="http://schemas.microsoft.com/office/drawing/2014/main" id="{7DE5D052-D1E8-918C-87BF-6E3142B87FEF}"/>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4124558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Image and Text 1">
    <p:spTree>
      <p:nvGrpSpPr>
        <p:cNvPr id="1" name=""/>
        <p:cNvGrpSpPr/>
        <p:nvPr/>
      </p:nvGrpSpPr>
      <p:grpSpPr>
        <a:xfrm>
          <a:off x="0" y="0"/>
          <a:ext cx="0" cy="0"/>
          <a:chOff x="0" y="0"/>
          <a:chExt cx="0" cy="0"/>
        </a:xfrm>
      </p:grpSpPr>
      <p:sp>
        <p:nvSpPr>
          <p:cNvPr id="19" name="Text Placeholder 6"/>
          <p:cNvSpPr>
            <a:spLocks noGrp="1"/>
          </p:cNvSpPr>
          <p:nvPr>
            <p:ph type="body" sz="quarter" idx="13" hasCustomPrompt="1"/>
          </p:nvPr>
        </p:nvSpPr>
        <p:spPr>
          <a:xfrm>
            <a:off x="365126" y="1303338"/>
            <a:ext cx="5602288" cy="4785927"/>
          </a:xfrm>
          <a:prstGeom prst="rect">
            <a:avLst/>
          </a:prstGeom>
        </p:spPr>
        <p:txBody>
          <a:bodyPr lIns="0" tIns="180000" rIns="0" bIns="180000">
            <a:noAutofit/>
          </a:bodyPr>
          <a:lstStyle>
            <a:lvl1pPr marL="359991" indent="-359991">
              <a:buClr>
                <a:schemeClr val="tx2"/>
              </a:buClr>
              <a:buFont typeface="Arial" panose="020B0604020202020204" pitchFamily="34" charset="0"/>
              <a:buChar char="•"/>
              <a:defRPr/>
            </a:lvl1pPr>
            <a:lvl2pPr marL="717533" indent="-359991">
              <a:buClr>
                <a:schemeClr val="tx1"/>
              </a:buClr>
              <a:buFont typeface="Arial" panose="020B0604020202020204" pitchFamily="34" charset="0"/>
              <a:buChar char="-"/>
              <a:defRPr/>
            </a:lvl2pPr>
            <a:lvl3pPr marL="1079973" indent="-359991">
              <a:buClr>
                <a:schemeClr val="tx1"/>
              </a:buClr>
              <a:buFont typeface="Arial" panose="020B0604020202020204" pitchFamily="34" charset="0"/>
              <a:buChar char="-"/>
              <a:defRPr/>
            </a:lvl3pPr>
            <a:lvl4pPr marL="1441415" indent="-359991">
              <a:buClr>
                <a:schemeClr val="tx1"/>
              </a:buClr>
              <a:buFont typeface="Arial" panose="020B0604020202020204" pitchFamily="34" charset="0"/>
              <a:buChar char="-"/>
              <a:defRPr/>
            </a:lvl4pPr>
            <a:lvl5pPr marL="1799955" indent="-359991">
              <a:buClr>
                <a:schemeClr val="tx1"/>
              </a:buClr>
              <a:buFont typeface="Arial" panose="020B0604020202020204" pitchFamily="34" charset="0"/>
              <a:buChar char="-"/>
              <a:defRPr/>
            </a:lvl5pPr>
          </a:lstStyle>
          <a:p>
            <a:pPr lvl="0"/>
            <a:r>
              <a:rPr lang="en-GB"/>
              <a:t>Click to enter text content. </a:t>
            </a:r>
            <a:r>
              <a:rPr lang="en-US"/>
              <a:t>If text content appears too large please reduce the size of the font.</a:t>
            </a:r>
            <a:endParaRPr lang="en-GB"/>
          </a:p>
          <a:p>
            <a:pPr lvl="1"/>
            <a:r>
              <a:rPr lang="en-GB"/>
              <a:t>Second level</a:t>
            </a:r>
          </a:p>
          <a:p>
            <a:pPr lvl="2"/>
            <a:r>
              <a:rPr lang="en-GB"/>
              <a:t>Third level</a:t>
            </a:r>
          </a:p>
          <a:p>
            <a:pPr lvl="3"/>
            <a:r>
              <a:rPr lang="en-GB"/>
              <a:t>Fourth level</a:t>
            </a:r>
          </a:p>
          <a:p>
            <a:pPr lvl="4"/>
            <a:r>
              <a:rPr lang="en-GB"/>
              <a:t>Fifth level</a:t>
            </a:r>
          </a:p>
        </p:txBody>
      </p:sp>
      <p:sp>
        <p:nvSpPr>
          <p:cNvPr id="20" name="Picture Placeholder 8"/>
          <p:cNvSpPr>
            <a:spLocks noGrp="1"/>
          </p:cNvSpPr>
          <p:nvPr>
            <p:ph type="pic" sz="quarter" idx="14" hasCustomPrompt="1"/>
          </p:nvPr>
        </p:nvSpPr>
        <p:spPr>
          <a:xfrm>
            <a:off x="6223001" y="1303338"/>
            <a:ext cx="5602288" cy="2049077"/>
          </a:xfrm>
          <a:prstGeom prst="roundRect">
            <a:avLst>
              <a:gd name="adj" fmla="val 8542"/>
            </a:avLst>
          </a:prstGeom>
          <a:solidFill>
            <a:schemeClr val="bg1">
              <a:lumMod val="95000"/>
            </a:schemeClr>
          </a:solidFill>
          <a:ln>
            <a:noFill/>
          </a:ln>
        </p:spPr>
        <p:txBody>
          <a:bodyPr lIns="0" tIns="180000" rIns="0" bIns="72000" anchor="ctr">
            <a:noAutofit/>
          </a:bodyPr>
          <a:lstStyle>
            <a:lvl1pPr marL="0" indent="0" algn="ctr">
              <a:buNone/>
              <a:defRPr sz="1600" i="0" baseline="0">
                <a:solidFill>
                  <a:schemeClr val="tx1"/>
                </a:solidFill>
              </a:defRPr>
            </a:lvl1pPr>
          </a:lstStyle>
          <a:p>
            <a:r>
              <a:rPr lang="en-GB"/>
              <a:t>[Click here to insert image]</a:t>
            </a:r>
            <a:br>
              <a:rPr lang="en-GB"/>
            </a:br>
            <a:br>
              <a:rPr lang="en-GB"/>
            </a:br>
            <a:br>
              <a:rPr lang="en-GB"/>
            </a:br>
            <a:r>
              <a:rPr lang="en-GB"/>
              <a:t>[</a:t>
            </a:r>
            <a:r>
              <a:rPr lang="en-US"/>
              <a:t>The image can then be scaled within the frame by </a:t>
            </a:r>
            <a:br>
              <a:rPr lang="en-US"/>
            </a:br>
            <a:r>
              <a:rPr lang="en-US"/>
              <a:t>using the ‘Crop’ feature in the ‘Picture Format’ tab </a:t>
            </a:r>
            <a:br>
              <a:rPr lang="en-US"/>
            </a:br>
            <a:r>
              <a:rPr lang="en-US"/>
              <a:t>of the ribbon. Right click on image to add/edit alt text]</a:t>
            </a:r>
            <a:endParaRPr lang="en-GB"/>
          </a:p>
        </p:txBody>
      </p:sp>
      <p:sp>
        <p:nvSpPr>
          <p:cNvPr id="21" name="Text Placeholder 7"/>
          <p:cNvSpPr>
            <a:spLocks noGrp="1"/>
          </p:cNvSpPr>
          <p:nvPr>
            <p:ph type="body" sz="quarter" idx="26" hasCustomPrompt="1"/>
          </p:nvPr>
        </p:nvSpPr>
        <p:spPr>
          <a:xfrm>
            <a:off x="6223001" y="3383480"/>
            <a:ext cx="5602287" cy="298800"/>
          </a:xfrm>
          <a:prstGeom prst="rect">
            <a:avLst/>
          </a:prstGeom>
        </p:spPr>
        <p:txBody>
          <a:bodyPr lIns="0" tIns="72000" rIns="0" bIns="72000">
            <a:noAutofit/>
          </a:bodyPr>
          <a:lstStyle>
            <a:lvl1pPr marL="0" indent="0">
              <a:spcBef>
                <a:spcPts val="0"/>
              </a:spcBef>
              <a:spcAft>
                <a:spcPts val="0"/>
              </a:spcAft>
              <a:buNone/>
              <a:defRPr sz="1200">
                <a:solidFill>
                  <a:schemeClr val="tx1"/>
                </a:solidFill>
              </a:defRPr>
            </a:lvl1pPr>
            <a:lvl2pPr marL="357542" indent="0">
              <a:buNone/>
              <a:defRPr sz="1067">
                <a:solidFill>
                  <a:schemeClr val="bg2"/>
                </a:solidFill>
              </a:defRPr>
            </a:lvl2pPr>
            <a:lvl3pPr marL="719982" indent="0">
              <a:buNone/>
              <a:defRPr sz="1067">
                <a:solidFill>
                  <a:schemeClr val="bg2"/>
                </a:solidFill>
              </a:defRPr>
            </a:lvl3pPr>
            <a:lvl4pPr marL="1081424" indent="0">
              <a:buNone/>
              <a:defRPr sz="1067">
                <a:solidFill>
                  <a:schemeClr val="bg2"/>
                </a:solidFill>
              </a:defRPr>
            </a:lvl4pPr>
            <a:lvl5pPr marL="1439964" indent="0">
              <a:buNone/>
              <a:defRPr sz="1067">
                <a:solidFill>
                  <a:schemeClr val="bg2"/>
                </a:solidFill>
              </a:defRPr>
            </a:lvl5pPr>
          </a:lstStyle>
          <a:p>
            <a:pPr lvl="0"/>
            <a:r>
              <a:rPr lang="en-GB"/>
              <a:t>Insert Source text</a:t>
            </a:r>
          </a:p>
        </p:txBody>
      </p:sp>
      <p:sp>
        <p:nvSpPr>
          <p:cNvPr id="35" name="Picture Placeholder 8"/>
          <p:cNvSpPr>
            <a:spLocks noGrp="1" noChangeAspect="1"/>
          </p:cNvSpPr>
          <p:nvPr>
            <p:ph type="pic" sz="quarter" idx="27" hasCustomPrompt="1"/>
          </p:nvPr>
        </p:nvSpPr>
        <p:spPr>
          <a:xfrm>
            <a:off x="6223001" y="3713345"/>
            <a:ext cx="5602288" cy="2048029"/>
          </a:xfrm>
          <a:prstGeom prst="roundRect">
            <a:avLst>
              <a:gd name="adj" fmla="val 8498"/>
            </a:avLst>
          </a:prstGeom>
          <a:solidFill>
            <a:schemeClr val="bg1">
              <a:lumMod val="95000"/>
            </a:schemeClr>
          </a:solidFill>
          <a:ln>
            <a:noFill/>
          </a:ln>
        </p:spPr>
        <p:txBody>
          <a:bodyPr lIns="0" tIns="180000" rIns="0" bIns="72000" anchor="ctr">
            <a:noAutofit/>
          </a:bodyPr>
          <a:lstStyle>
            <a:lvl1pPr marL="0" indent="0" algn="ctr">
              <a:buNone/>
              <a:defRPr sz="1600" i="0" baseline="0">
                <a:solidFill>
                  <a:schemeClr val="tx1"/>
                </a:solidFill>
              </a:defRPr>
            </a:lvl1pPr>
          </a:lstStyle>
          <a:p>
            <a:r>
              <a:rPr lang="en-GB"/>
              <a:t>[Click here to insert image]</a:t>
            </a:r>
            <a:br>
              <a:rPr lang="en-GB"/>
            </a:br>
            <a:br>
              <a:rPr lang="en-GB"/>
            </a:br>
            <a:br>
              <a:rPr lang="en-GB"/>
            </a:br>
            <a:r>
              <a:rPr lang="en-GB"/>
              <a:t>[</a:t>
            </a:r>
            <a:r>
              <a:rPr lang="en-US"/>
              <a:t>The image can then be scaled within the frame by </a:t>
            </a:r>
            <a:br>
              <a:rPr lang="en-US"/>
            </a:br>
            <a:r>
              <a:rPr lang="en-US"/>
              <a:t>using the ‘Crop’ feature in the ‘Picture Format’ tab </a:t>
            </a:r>
            <a:br>
              <a:rPr lang="en-US"/>
            </a:br>
            <a:r>
              <a:rPr lang="en-US"/>
              <a:t>of the ribbon. Right click on image to add/edit alt text]</a:t>
            </a:r>
            <a:endParaRPr lang="en-GB"/>
          </a:p>
        </p:txBody>
      </p:sp>
      <p:sp>
        <p:nvSpPr>
          <p:cNvPr id="36" name="Text Placeholder 7"/>
          <p:cNvSpPr>
            <a:spLocks noGrp="1"/>
          </p:cNvSpPr>
          <p:nvPr>
            <p:ph type="body" sz="quarter" idx="28" hasCustomPrompt="1"/>
          </p:nvPr>
        </p:nvSpPr>
        <p:spPr>
          <a:xfrm>
            <a:off x="6223001" y="5792438"/>
            <a:ext cx="5602287" cy="298800"/>
          </a:xfrm>
          <a:prstGeom prst="rect">
            <a:avLst/>
          </a:prstGeom>
        </p:spPr>
        <p:txBody>
          <a:bodyPr lIns="0" tIns="72000" rIns="0" bIns="72000">
            <a:noAutofit/>
          </a:bodyPr>
          <a:lstStyle>
            <a:lvl1pPr marL="0" indent="0">
              <a:spcBef>
                <a:spcPts val="0"/>
              </a:spcBef>
              <a:spcAft>
                <a:spcPts val="0"/>
              </a:spcAft>
              <a:buNone/>
              <a:defRPr sz="1200">
                <a:solidFill>
                  <a:schemeClr val="tx1"/>
                </a:solidFill>
              </a:defRPr>
            </a:lvl1pPr>
            <a:lvl2pPr marL="357542" indent="0">
              <a:buNone/>
              <a:defRPr sz="1067">
                <a:solidFill>
                  <a:schemeClr val="bg2"/>
                </a:solidFill>
              </a:defRPr>
            </a:lvl2pPr>
            <a:lvl3pPr marL="719982" indent="0">
              <a:buNone/>
              <a:defRPr sz="1067">
                <a:solidFill>
                  <a:schemeClr val="bg2"/>
                </a:solidFill>
              </a:defRPr>
            </a:lvl3pPr>
            <a:lvl4pPr marL="1081424" indent="0">
              <a:buNone/>
              <a:defRPr sz="1067">
                <a:solidFill>
                  <a:schemeClr val="bg2"/>
                </a:solidFill>
              </a:defRPr>
            </a:lvl4pPr>
            <a:lvl5pPr marL="1439964" indent="0">
              <a:buNone/>
              <a:defRPr sz="1067">
                <a:solidFill>
                  <a:schemeClr val="bg2"/>
                </a:solidFill>
              </a:defRPr>
            </a:lvl5pPr>
          </a:lstStyle>
          <a:p>
            <a:pPr lvl="0"/>
            <a:r>
              <a:rPr lang="en-GB"/>
              <a:t>Insert Source text</a:t>
            </a:r>
          </a:p>
        </p:txBody>
      </p:sp>
      <p:sp>
        <p:nvSpPr>
          <p:cNvPr id="5" name="Date Placeholder 4"/>
          <p:cNvSpPr>
            <a:spLocks noGrp="1"/>
          </p:cNvSpPr>
          <p:nvPr>
            <p:ph type="dt" sz="half" idx="30"/>
          </p:nvPr>
        </p:nvSpPr>
        <p:spPr/>
        <p:txBody>
          <a:bodyPr/>
          <a:lstStyle>
            <a:lvl1pPr algn="r">
              <a:defRPr/>
            </a:lvl1pPr>
          </a:lstStyle>
          <a:p>
            <a:fld id="{D35EAFE1-FE5F-44CC-825D-16EBF058F4AD}" type="datetime4">
              <a:rPr lang="en-GB" smtClean="0"/>
              <a:t>03 May 2023</a:t>
            </a:fld>
            <a:endParaRPr lang="en-GB"/>
          </a:p>
        </p:txBody>
      </p:sp>
      <p:sp>
        <p:nvSpPr>
          <p:cNvPr id="7" name="Footer Placeholder 6"/>
          <p:cNvSpPr>
            <a:spLocks noGrp="1"/>
          </p:cNvSpPr>
          <p:nvPr>
            <p:ph type="ftr" sz="quarter" idx="31"/>
          </p:nvPr>
        </p:nvSpPr>
        <p:spPr/>
        <p:txBody>
          <a:bodyPr/>
          <a:lstStyle>
            <a:lvl1pPr>
              <a:defRPr/>
            </a:lvl1pPr>
          </a:lstStyle>
          <a:p>
            <a:endParaRPr lang="en-GB"/>
          </a:p>
        </p:txBody>
      </p:sp>
      <p:sp>
        <p:nvSpPr>
          <p:cNvPr id="8" name="Slide Number Placeholder 7"/>
          <p:cNvSpPr>
            <a:spLocks noGrp="1"/>
          </p:cNvSpPr>
          <p:nvPr>
            <p:ph type="sldNum" sz="quarter" idx="32"/>
          </p:nvPr>
        </p:nvSpPr>
        <p:spPr/>
        <p:txBody>
          <a:bodyPr/>
          <a:lstStyle/>
          <a:p>
            <a:fld id="{9F9F533D-B52E-4A2F-BF72-0ADD2D94BD75}" type="slidenum">
              <a:rPr lang="en-GB" smtClean="0"/>
              <a:pPr/>
              <a:t>‹#›</a:t>
            </a:fld>
            <a:endParaRPr lang="en-GB"/>
          </a:p>
        </p:txBody>
      </p:sp>
      <p:sp>
        <p:nvSpPr>
          <p:cNvPr id="12" name="Title 1">
            <a:extLst>
              <a:ext uri="{FF2B5EF4-FFF2-40B4-BE49-F238E27FC236}">
                <a16:creationId xmlns:a16="http://schemas.microsoft.com/office/drawing/2014/main" id="{A6A279A2-5C44-FF2E-B384-6E6E2D4B3927}"/>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3" name="Subtitle 2">
            <a:extLst>
              <a:ext uri="{FF2B5EF4-FFF2-40B4-BE49-F238E27FC236}">
                <a16:creationId xmlns:a16="http://schemas.microsoft.com/office/drawing/2014/main" id="{AA0BC10E-676C-5CAF-16CC-96A54F223F7C}"/>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6" name="Freeform: Shape 15">
            <a:extLst>
              <a:ext uri="{FF2B5EF4-FFF2-40B4-BE49-F238E27FC236}">
                <a16:creationId xmlns:a16="http://schemas.microsoft.com/office/drawing/2014/main" id="{3C5935EB-46DA-41B4-C62C-331192886E84}"/>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1127212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Bullet">
    <p:spTree>
      <p:nvGrpSpPr>
        <p:cNvPr id="1" name=""/>
        <p:cNvGrpSpPr/>
        <p:nvPr/>
      </p:nvGrpSpPr>
      <p:grpSpPr>
        <a:xfrm>
          <a:off x="0" y="0"/>
          <a:ext cx="0" cy="0"/>
          <a:chOff x="0" y="0"/>
          <a:chExt cx="0" cy="0"/>
        </a:xfrm>
      </p:grpSpPr>
      <p:sp>
        <p:nvSpPr>
          <p:cNvPr id="15" name="Text Placeholder 5"/>
          <p:cNvSpPr>
            <a:spLocks noGrp="1"/>
          </p:cNvSpPr>
          <p:nvPr>
            <p:ph type="body" sz="quarter" idx="18" hasCustomPrompt="1"/>
          </p:nvPr>
        </p:nvSpPr>
        <p:spPr>
          <a:xfrm>
            <a:off x="365125" y="5792438"/>
            <a:ext cx="11460163" cy="298800"/>
          </a:xfrm>
          <a:prstGeom prst="rect">
            <a:avLst/>
          </a:prstGeom>
        </p:spPr>
        <p:txBody>
          <a:bodyPr wrap="square" lIns="0" tIns="72000" rIns="0" bIns="72000" anchor="b" anchorCtr="0">
            <a:noAutofit/>
          </a:bodyPr>
          <a:lstStyle>
            <a:lvl1pPr marL="0" indent="0">
              <a:spcBef>
                <a:spcPts val="0"/>
              </a:spcBef>
              <a:spcAft>
                <a:spcPts val="0"/>
              </a:spcAft>
              <a:buNone/>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2" name="Date Placeholder 1">
            <a:extLst>
              <a:ext uri="{FF2B5EF4-FFF2-40B4-BE49-F238E27FC236}">
                <a16:creationId xmlns:a16="http://schemas.microsoft.com/office/drawing/2014/main" id="{2E151742-951B-4B8B-93F8-F6814A0074E2}"/>
              </a:ext>
            </a:extLst>
          </p:cNvPr>
          <p:cNvSpPr>
            <a:spLocks noGrp="1"/>
          </p:cNvSpPr>
          <p:nvPr>
            <p:ph type="dt" sz="half" idx="19"/>
          </p:nvPr>
        </p:nvSpPr>
        <p:spPr/>
        <p:txBody>
          <a:bodyPr/>
          <a:lstStyle/>
          <a:p>
            <a:fld id="{397F4CD0-83C1-4C99-A2BD-6DA4A1CC9D00}" type="datetime4">
              <a:rPr lang="en-GB" smtClean="0"/>
              <a:t>03 May 2023</a:t>
            </a:fld>
            <a:endParaRPr lang="en-GB"/>
          </a:p>
        </p:txBody>
      </p:sp>
      <p:sp>
        <p:nvSpPr>
          <p:cNvPr id="3" name="Footer Placeholder 2">
            <a:extLst>
              <a:ext uri="{FF2B5EF4-FFF2-40B4-BE49-F238E27FC236}">
                <a16:creationId xmlns:a16="http://schemas.microsoft.com/office/drawing/2014/main" id="{5E4920F6-7DEA-40DB-B124-F0789E56046F}"/>
              </a:ext>
            </a:extLst>
          </p:cNvPr>
          <p:cNvSpPr>
            <a:spLocks noGrp="1"/>
          </p:cNvSpPr>
          <p:nvPr>
            <p:ph type="ftr" sz="quarter" idx="20"/>
          </p:nvPr>
        </p:nvSpPr>
        <p:spPr/>
        <p:txBody>
          <a:bodyPr/>
          <a:lstStyle/>
          <a:p>
            <a:endParaRPr lang="en-GB"/>
          </a:p>
        </p:txBody>
      </p:sp>
      <p:sp>
        <p:nvSpPr>
          <p:cNvPr id="4" name="Slide Number Placeholder 3">
            <a:extLst>
              <a:ext uri="{FF2B5EF4-FFF2-40B4-BE49-F238E27FC236}">
                <a16:creationId xmlns:a16="http://schemas.microsoft.com/office/drawing/2014/main" id="{D4DDB722-CBB2-49EC-937E-10206DEB6BD1}"/>
              </a:ext>
            </a:extLst>
          </p:cNvPr>
          <p:cNvSpPr>
            <a:spLocks noGrp="1"/>
          </p:cNvSpPr>
          <p:nvPr>
            <p:ph type="sldNum" sz="quarter" idx="21"/>
          </p:nvPr>
        </p:nvSpPr>
        <p:spPr/>
        <p:txBody>
          <a:bodyPr/>
          <a:lstStyle/>
          <a:p>
            <a:fld id="{9F9F533D-B52E-4A2F-BF72-0ADD2D94BD75}" type="slidenum">
              <a:rPr lang="en-GB" smtClean="0"/>
              <a:pPr/>
              <a:t>‹#›</a:t>
            </a:fld>
            <a:endParaRPr lang="en-GB"/>
          </a:p>
        </p:txBody>
      </p:sp>
      <p:sp>
        <p:nvSpPr>
          <p:cNvPr id="7" name="Text Placeholder 6">
            <a:extLst>
              <a:ext uri="{FF2B5EF4-FFF2-40B4-BE49-F238E27FC236}">
                <a16:creationId xmlns:a16="http://schemas.microsoft.com/office/drawing/2014/main" id="{D4E53DDB-FDB6-66D3-FC50-5426FF978D71}"/>
              </a:ext>
            </a:extLst>
          </p:cNvPr>
          <p:cNvSpPr>
            <a:spLocks noGrp="1"/>
          </p:cNvSpPr>
          <p:nvPr>
            <p:ph type="body" sz="quarter" idx="22" hasCustomPrompt="1"/>
          </p:nvPr>
        </p:nvSpPr>
        <p:spPr>
          <a:xfrm>
            <a:off x="365125" y="1303338"/>
            <a:ext cx="11460163" cy="4489450"/>
          </a:xfrm>
        </p:spPr>
        <p:txBody>
          <a:bodyPr lIns="0" tIns="180000" rIns="0" bIns="180000">
            <a:noAutofit/>
          </a:bodyPr>
          <a:lstStyle>
            <a:lvl1pPr>
              <a:defRPr/>
            </a:lvl1pPr>
          </a:lstStyle>
          <a:p>
            <a:pPr lvl="0"/>
            <a:r>
              <a:rPr lang="en-US"/>
              <a:t>Click to enter TEXT content ONLY. </a:t>
            </a:r>
            <a:br>
              <a:rPr lang="en-US"/>
            </a:br>
            <a:r>
              <a:rPr lang="en-US"/>
              <a:t>If text content appears too large please reduce the size of this font. </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itle 1">
            <a:extLst>
              <a:ext uri="{FF2B5EF4-FFF2-40B4-BE49-F238E27FC236}">
                <a16:creationId xmlns:a16="http://schemas.microsoft.com/office/drawing/2014/main" id="{3A7A86B9-637F-F18A-3604-5A44F7C4442F}"/>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0" name="Subtitle 2">
            <a:extLst>
              <a:ext uri="{FF2B5EF4-FFF2-40B4-BE49-F238E27FC236}">
                <a16:creationId xmlns:a16="http://schemas.microsoft.com/office/drawing/2014/main" id="{5A89E078-B97D-529E-FF83-DF5AD69D51F2}"/>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3" name="Freeform: Shape 12">
            <a:extLst>
              <a:ext uri="{FF2B5EF4-FFF2-40B4-BE49-F238E27FC236}">
                <a16:creationId xmlns:a16="http://schemas.microsoft.com/office/drawing/2014/main" id="{22D601A5-6CEE-D258-CCEB-85D1BB27BD87}"/>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custDataLst>
      <p:tags r:id="rId1"/>
    </p:custDataLst>
    <p:extLst>
      <p:ext uri="{BB962C8B-B14F-4D97-AF65-F5344CB8AC3E}">
        <p14:creationId xmlns:p14="http://schemas.microsoft.com/office/powerpoint/2010/main" val="3317225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Image and Text 2">
    <p:spTree>
      <p:nvGrpSpPr>
        <p:cNvPr id="1" name=""/>
        <p:cNvGrpSpPr/>
        <p:nvPr/>
      </p:nvGrpSpPr>
      <p:grpSpPr>
        <a:xfrm>
          <a:off x="0" y="0"/>
          <a:ext cx="0" cy="0"/>
          <a:chOff x="0" y="0"/>
          <a:chExt cx="0" cy="0"/>
        </a:xfrm>
      </p:grpSpPr>
      <p:sp>
        <p:nvSpPr>
          <p:cNvPr id="19" name="Text Placeholder 6"/>
          <p:cNvSpPr>
            <a:spLocks noGrp="1"/>
          </p:cNvSpPr>
          <p:nvPr>
            <p:ph type="body" sz="quarter" idx="13" hasCustomPrompt="1"/>
          </p:nvPr>
        </p:nvSpPr>
        <p:spPr>
          <a:xfrm>
            <a:off x="365125" y="1303338"/>
            <a:ext cx="3652838" cy="4785927"/>
          </a:xfrm>
          <a:prstGeom prst="rect">
            <a:avLst/>
          </a:prstGeom>
        </p:spPr>
        <p:txBody>
          <a:bodyPr lIns="0" tIns="180000" rIns="0" bIns="180000">
            <a:noAutofit/>
          </a:bodyPr>
          <a:lstStyle>
            <a:lvl1pPr marL="359991" indent="-359991">
              <a:buClr>
                <a:schemeClr val="tx2"/>
              </a:buClr>
              <a:buFont typeface="Arial" panose="020B0604020202020204" pitchFamily="34" charset="0"/>
              <a:buChar char="•"/>
              <a:defRPr/>
            </a:lvl1pPr>
            <a:lvl2pPr marL="717533" indent="-359991">
              <a:buClr>
                <a:schemeClr val="tx1"/>
              </a:buClr>
              <a:buFont typeface="Arial" panose="020B0604020202020204" pitchFamily="34" charset="0"/>
              <a:buChar char="-"/>
              <a:defRPr/>
            </a:lvl2pPr>
            <a:lvl3pPr marL="1079973" indent="-359991">
              <a:buClr>
                <a:schemeClr val="tx1"/>
              </a:buClr>
              <a:buFont typeface="Arial" panose="020B0604020202020204" pitchFamily="34" charset="0"/>
              <a:buChar char="-"/>
              <a:defRPr/>
            </a:lvl3pPr>
            <a:lvl4pPr marL="1441415" indent="-359991">
              <a:buClr>
                <a:schemeClr val="tx1"/>
              </a:buClr>
              <a:buFont typeface="Arial" panose="020B0604020202020204" pitchFamily="34" charset="0"/>
              <a:buChar char="-"/>
              <a:defRPr/>
            </a:lvl4pPr>
            <a:lvl5pPr marL="1799955" indent="-359991">
              <a:buClr>
                <a:schemeClr val="tx1"/>
              </a:buClr>
              <a:buFont typeface="Arial" panose="020B0604020202020204" pitchFamily="34" charset="0"/>
              <a:buChar char="-"/>
              <a:defRPr/>
            </a:lvl5pPr>
          </a:lstStyle>
          <a:p>
            <a:pPr lvl="0"/>
            <a:r>
              <a:rPr lang="en-GB"/>
              <a:t>Click to enter text content. </a:t>
            </a:r>
            <a:r>
              <a:rPr lang="en-US"/>
              <a:t>If text content appears too large please reduce the size of the font.</a:t>
            </a:r>
            <a:endParaRPr lang="en-GB"/>
          </a:p>
          <a:p>
            <a:pPr lvl="1"/>
            <a:r>
              <a:rPr lang="en-GB"/>
              <a:t>Second level</a:t>
            </a:r>
          </a:p>
          <a:p>
            <a:pPr lvl="2"/>
            <a:r>
              <a:rPr lang="en-GB"/>
              <a:t>Third level</a:t>
            </a:r>
          </a:p>
          <a:p>
            <a:pPr lvl="3"/>
            <a:r>
              <a:rPr lang="en-GB"/>
              <a:t>Fourth level</a:t>
            </a:r>
          </a:p>
          <a:p>
            <a:pPr lvl="4"/>
            <a:r>
              <a:rPr lang="en-GB"/>
              <a:t>Fifth level</a:t>
            </a:r>
          </a:p>
        </p:txBody>
      </p:sp>
      <p:sp>
        <p:nvSpPr>
          <p:cNvPr id="20" name="Picture Placeholder 8"/>
          <p:cNvSpPr>
            <a:spLocks noGrp="1"/>
          </p:cNvSpPr>
          <p:nvPr>
            <p:ph type="pic" sz="quarter" idx="14" hasCustomPrompt="1"/>
          </p:nvPr>
        </p:nvSpPr>
        <p:spPr>
          <a:xfrm>
            <a:off x="4270375" y="1303338"/>
            <a:ext cx="3649663" cy="4471820"/>
          </a:xfrm>
          <a:prstGeom prst="roundRect">
            <a:avLst>
              <a:gd name="adj" fmla="val 4843"/>
            </a:avLst>
          </a:prstGeom>
          <a:solidFill>
            <a:schemeClr val="bg1">
              <a:lumMod val="95000"/>
            </a:schemeClr>
          </a:solidFill>
          <a:ln>
            <a:noFill/>
          </a:ln>
        </p:spPr>
        <p:txBody>
          <a:bodyPr lIns="0" tIns="180000" rIns="0" bIns="72000" anchor="ctr">
            <a:noAutofit/>
          </a:bodyPr>
          <a:lstStyle>
            <a:lvl1pPr marL="0" indent="0" algn="ctr">
              <a:buNone/>
              <a:defRPr sz="1800" i="0" baseline="0">
                <a:solidFill>
                  <a:schemeClr val="tx1"/>
                </a:solidFill>
              </a:defRPr>
            </a:lvl1pPr>
          </a:lstStyle>
          <a:p>
            <a:r>
              <a:rPr lang="en-GB"/>
              <a:t>[Click here to insert image]</a:t>
            </a:r>
            <a:br>
              <a:rPr lang="en-GB"/>
            </a:br>
            <a:br>
              <a:rPr lang="en-GB"/>
            </a:br>
            <a:br>
              <a:rPr lang="en-GB"/>
            </a:br>
            <a:br>
              <a:rPr lang="en-GB"/>
            </a:br>
            <a:br>
              <a:rPr lang="en-GB"/>
            </a:br>
            <a:br>
              <a:rPr lang="en-GB"/>
            </a:br>
            <a:r>
              <a:rPr lang="en-GB"/>
              <a:t>[</a:t>
            </a:r>
            <a:r>
              <a:rPr lang="en-US"/>
              <a:t>The image can then be scaled within the frame by using the ‘Crop’ feature in the ‘Picture Format’ tab of the ribbon. Right click on image to add/edit alt text]</a:t>
            </a:r>
            <a:endParaRPr lang="en-GB"/>
          </a:p>
        </p:txBody>
      </p:sp>
      <p:sp>
        <p:nvSpPr>
          <p:cNvPr id="21" name="Text Placeholder 7"/>
          <p:cNvSpPr>
            <a:spLocks noGrp="1"/>
          </p:cNvSpPr>
          <p:nvPr>
            <p:ph type="body" sz="quarter" idx="26" hasCustomPrompt="1"/>
          </p:nvPr>
        </p:nvSpPr>
        <p:spPr>
          <a:xfrm>
            <a:off x="4270376" y="5790465"/>
            <a:ext cx="3650970" cy="298800"/>
          </a:xfrm>
          <a:prstGeom prst="rect">
            <a:avLst/>
          </a:prstGeom>
        </p:spPr>
        <p:txBody>
          <a:bodyPr lIns="0" tIns="72000" rIns="0" bIns="72000">
            <a:noAutofit/>
          </a:bodyPr>
          <a:lstStyle>
            <a:lvl1pPr marL="0" indent="0">
              <a:spcBef>
                <a:spcPts val="0"/>
              </a:spcBef>
              <a:spcAft>
                <a:spcPts val="0"/>
              </a:spcAft>
              <a:buNone/>
              <a:defRPr sz="1200">
                <a:solidFill>
                  <a:schemeClr val="tx1"/>
                </a:solidFill>
              </a:defRPr>
            </a:lvl1pPr>
            <a:lvl2pPr marL="357542" indent="0">
              <a:buNone/>
              <a:defRPr sz="1067">
                <a:solidFill>
                  <a:schemeClr val="bg2"/>
                </a:solidFill>
              </a:defRPr>
            </a:lvl2pPr>
            <a:lvl3pPr marL="719982" indent="0">
              <a:buNone/>
              <a:defRPr sz="1067">
                <a:solidFill>
                  <a:schemeClr val="bg2"/>
                </a:solidFill>
              </a:defRPr>
            </a:lvl3pPr>
            <a:lvl4pPr marL="1081424" indent="0">
              <a:buNone/>
              <a:defRPr sz="1067">
                <a:solidFill>
                  <a:schemeClr val="bg2"/>
                </a:solidFill>
              </a:defRPr>
            </a:lvl4pPr>
            <a:lvl5pPr marL="1439964" indent="0">
              <a:buNone/>
              <a:defRPr sz="1067">
                <a:solidFill>
                  <a:schemeClr val="bg2"/>
                </a:solidFill>
              </a:defRPr>
            </a:lvl5pPr>
          </a:lstStyle>
          <a:p>
            <a:pPr lvl="0"/>
            <a:r>
              <a:rPr lang="en-GB"/>
              <a:t>Insert Source text</a:t>
            </a:r>
          </a:p>
        </p:txBody>
      </p:sp>
      <p:sp>
        <p:nvSpPr>
          <p:cNvPr id="35" name="Picture Placeholder 8"/>
          <p:cNvSpPr>
            <a:spLocks noGrp="1"/>
          </p:cNvSpPr>
          <p:nvPr>
            <p:ph type="pic" sz="quarter" idx="27" hasCustomPrompt="1"/>
          </p:nvPr>
        </p:nvSpPr>
        <p:spPr>
          <a:xfrm>
            <a:off x="8172450" y="1303338"/>
            <a:ext cx="3650400" cy="4471200"/>
          </a:xfrm>
          <a:prstGeom prst="roundRect">
            <a:avLst>
              <a:gd name="adj" fmla="val 5084"/>
            </a:avLst>
          </a:prstGeom>
          <a:solidFill>
            <a:schemeClr val="bg1">
              <a:lumMod val="95000"/>
            </a:schemeClr>
          </a:solidFill>
          <a:ln>
            <a:noFill/>
          </a:ln>
        </p:spPr>
        <p:txBody>
          <a:bodyPr lIns="0" tIns="180000" rIns="0" bIns="72000" anchor="ctr">
            <a:noAutofit/>
          </a:bodyPr>
          <a:lstStyle>
            <a:lvl1pPr marL="0" indent="0" algn="ctr">
              <a:buNone/>
              <a:defRPr sz="1800" i="0" baseline="0">
                <a:solidFill>
                  <a:schemeClr val="tx1"/>
                </a:solidFill>
              </a:defRPr>
            </a:lvl1pPr>
          </a:lstStyle>
          <a:p>
            <a:r>
              <a:rPr lang="en-GB"/>
              <a:t>[Click here to insert image]</a:t>
            </a:r>
            <a:br>
              <a:rPr lang="en-GB"/>
            </a:br>
            <a:br>
              <a:rPr lang="en-GB"/>
            </a:br>
            <a:br>
              <a:rPr lang="en-GB"/>
            </a:br>
            <a:br>
              <a:rPr lang="en-GB"/>
            </a:br>
            <a:br>
              <a:rPr lang="en-GB"/>
            </a:br>
            <a:br>
              <a:rPr lang="en-GB"/>
            </a:br>
            <a:r>
              <a:rPr lang="en-GB"/>
              <a:t>[</a:t>
            </a:r>
            <a:r>
              <a:rPr lang="en-US"/>
              <a:t>The image can then be scaled within the frame by using the ‘Crop’ feature in the ‘Picture Format’ tab of the ribbon. Right click on image to add/edit alt text]</a:t>
            </a:r>
            <a:endParaRPr lang="en-GB"/>
          </a:p>
        </p:txBody>
      </p:sp>
      <p:sp>
        <p:nvSpPr>
          <p:cNvPr id="36" name="Text Placeholder 7"/>
          <p:cNvSpPr>
            <a:spLocks noGrp="1"/>
          </p:cNvSpPr>
          <p:nvPr>
            <p:ph type="body" sz="quarter" idx="28" hasCustomPrompt="1"/>
          </p:nvPr>
        </p:nvSpPr>
        <p:spPr>
          <a:xfrm>
            <a:off x="8172450" y="5792438"/>
            <a:ext cx="3652838" cy="298800"/>
          </a:xfrm>
          <a:prstGeom prst="rect">
            <a:avLst/>
          </a:prstGeom>
        </p:spPr>
        <p:txBody>
          <a:bodyPr lIns="0" tIns="72000" rIns="0" bIns="72000">
            <a:noAutofit/>
          </a:bodyPr>
          <a:lstStyle>
            <a:lvl1pPr marL="0" indent="0">
              <a:spcBef>
                <a:spcPts val="0"/>
              </a:spcBef>
              <a:spcAft>
                <a:spcPts val="0"/>
              </a:spcAft>
              <a:buNone/>
              <a:defRPr sz="1200">
                <a:solidFill>
                  <a:schemeClr val="tx1"/>
                </a:solidFill>
              </a:defRPr>
            </a:lvl1pPr>
            <a:lvl2pPr marL="357542" indent="0">
              <a:buNone/>
              <a:defRPr sz="1067">
                <a:solidFill>
                  <a:schemeClr val="bg2"/>
                </a:solidFill>
              </a:defRPr>
            </a:lvl2pPr>
            <a:lvl3pPr marL="719982" indent="0">
              <a:buNone/>
              <a:defRPr sz="1067">
                <a:solidFill>
                  <a:schemeClr val="bg2"/>
                </a:solidFill>
              </a:defRPr>
            </a:lvl3pPr>
            <a:lvl4pPr marL="1081424" indent="0">
              <a:buNone/>
              <a:defRPr sz="1067">
                <a:solidFill>
                  <a:schemeClr val="bg2"/>
                </a:solidFill>
              </a:defRPr>
            </a:lvl4pPr>
            <a:lvl5pPr marL="1439964" indent="0">
              <a:buNone/>
              <a:defRPr sz="1067">
                <a:solidFill>
                  <a:schemeClr val="bg2"/>
                </a:solidFill>
              </a:defRPr>
            </a:lvl5pPr>
          </a:lstStyle>
          <a:p>
            <a:pPr lvl="0"/>
            <a:r>
              <a:rPr lang="en-GB"/>
              <a:t>Insert Source text</a:t>
            </a:r>
          </a:p>
        </p:txBody>
      </p:sp>
      <p:sp>
        <p:nvSpPr>
          <p:cNvPr id="5" name="Date Placeholder 4"/>
          <p:cNvSpPr>
            <a:spLocks noGrp="1"/>
          </p:cNvSpPr>
          <p:nvPr>
            <p:ph type="dt" sz="half" idx="30"/>
          </p:nvPr>
        </p:nvSpPr>
        <p:spPr/>
        <p:txBody>
          <a:bodyPr/>
          <a:lstStyle>
            <a:lvl1pPr algn="r">
              <a:defRPr/>
            </a:lvl1pPr>
          </a:lstStyle>
          <a:p>
            <a:fld id="{B03DE9E3-FCC4-44C9-9C9C-3C907C61E776}" type="datetime4">
              <a:rPr lang="en-GB" smtClean="0"/>
              <a:t>03 May 2023</a:t>
            </a:fld>
            <a:endParaRPr lang="en-GB"/>
          </a:p>
        </p:txBody>
      </p:sp>
      <p:sp>
        <p:nvSpPr>
          <p:cNvPr id="7" name="Footer Placeholder 6"/>
          <p:cNvSpPr>
            <a:spLocks noGrp="1"/>
          </p:cNvSpPr>
          <p:nvPr>
            <p:ph type="ftr" sz="quarter" idx="31"/>
          </p:nvPr>
        </p:nvSpPr>
        <p:spPr/>
        <p:txBody>
          <a:bodyPr/>
          <a:lstStyle>
            <a:lvl1pPr>
              <a:defRPr/>
            </a:lvl1pPr>
          </a:lstStyle>
          <a:p>
            <a:endParaRPr lang="en-GB"/>
          </a:p>
        </p:txBody>
      </p:sp>
      <p:sp>
        <p:nvSpPr>
          <p:cNvPr id="8" name="Slide Number Placeholder 7"/>
          <p:cNvSpPr>
            <a:spLocks noGrp="1"/>
          </p:cNvSpPr>
          <p:nvPr>
            <p:ph type="sldNum" sz="quarter" idx="32"/>
          </p:nvPr>
        </p:nvSpPr>
        <p:spPr/>
        <p:txBody>
          <a:bodyPr/>
          <a:lstStyle/>
          <a:p>
            <a:fld id="{9F9F533D-B52E-4A2F-BF72-0ADD2D94BD75}" type="slidenum">
              <a:rPr lang="en-GB" smtClean="0"/>
              <a:pPr/>
              <a:t>‹#›</a:t>
            </a:fld>
            <a:endParaRPr lang="en-GB"/>
          </a:p>
        </p:txBody>
      </p:sp>
      <p:sp>
        <p:nvSpPr>
          <p:cNvPr id="12" name="Title 1">
            <a:extLst>
              <a:ext uri="{FF2B5EF4-FFF2-40B4-BE49-F238E27FC236}">
                <a16:creationId xmlns:a16="http://schemas.microsoft.com/office/drawing/2014/main" id="{62258698-286C-88FD-70CB-ECDC7EEFE76B}"/>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3" name="Subtitle 2">
            <a:extLst>
              <a:ext uri="{FF2B5EF4-FFF2-40B4-BE49-F238E27FC236}">
                <a16:creationId xmlns:a16="http://schemas.microsoft.com/office/drawing/2014/main" id="{9D5C8553-9D06-642B-D0A0-1E6DF4F5CE6F}"/>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6" name="Freeform: Shape 15">
            <a:extLst>
              <a:ext uri="{FF2B5EF4-FFF2-40B4-BE49-F238E27FC236}">
                <a16:creationId xmlns:a16="http://schemas.microsoft.com/office/drawing/2014/main" id="{6C8E6EBF-1077-88CA-250A-BC3D173D6251}"/>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26607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7CB5633-6431-4284-9ADB-4E6151258883}"/>
              </a:ext>
            </a:extLst>
          </p:cNvPr>
          <p:cNvSpPr>
            <a:spLocks noGrp="1"/>
          </p:cNvSpPr>
          <p:nvPr>
            <p:ph type="dt" sz="half" idx="30"/>
          </p:nvPr>
        </p:nvSpPr>
        <p:spPr/>
        <p:txBody>
          <a:bodyPr/>
          <a:lstStyle/>
          <a:p>
            <a:fld id="{11AFB533-57EF-4766-9D87-DAD3C67F4A40}" type="datetime4">
              <a:rPr lang="en-GB" smtClean="0"/>
              <a:t>03 May 2023</a:t>
            </a:fld>
            <a:endParaRPr lang="en-GB"/>
          </a:p>
        </p:txBody>
      </p:sp>
      <p:sp>
        <p:nvSpPr>
          <p:cNvPr id="5" name="Footer Placeholder 4">
            <a:extLst>
              <a:ext uri="{FF2B5EF4-FFF2-40B4-BE49-F238E27FC236}">
                <a16:creationId xmlns:a16="http://schemas.microsoft.com/office/drawing/2014/main" id="{195C4D40-638F-40AA-882E-9A6164C79568}"/>
              </a:ext>
            </a:extLst>
          </p:cNvPr>
          <p:cNvSpPr>
            <a:spLocks noGrp="1"/>
          </p:cNvSpPr>
          <p:nvPr>
            <p:ph type="ftr" sz="quarter" idx="31"/>
          </p:nvPr>
        </p:nvSpPr>
        <p:spPr/>
        <p:txBody>
          <a:bodyPr/>
          <a:lstStyle/>
          <a:p>
            <a:endParaRPr lang="en-GB"/>
          </a:p>
        </p:txBody>
      </p:sp>
      <p:sp>
        <p:nvSpPr>
          <p:cNvPr id="9" name="Slide Number Placeholder 8">
            <a:extLst>
              <a:ext uri="{FF2B5EF4-FFF2-40B4-BE49-F238E27FC236}">
                <a16:creationId xmlns:a16="http://schemas.microsoft.com/office/drawing/2014/main" id="{223E44AE-F798-4C55-8F91-872E4A737927}"/>
              </a:ext>
            </a:extLst>
          </p:cNvPr>
          <p:cNvSpPr>
            <a:spLocks noGrp="1"/>
          </p:cNvSpPr>
          <p:nvPr>
            <p:ph type="sldNum" sz="quarter" idx="32"/>
          </p:nvPr>
        </p:nvSpPr>
        <p:spPr/>
        <p:txBody>
          <a:bodyPr/>
          <a:lstStyle/>
          <a:p>
            <a:fld id="{9F9F533D-B52E-4A2F-BF72-0ADD2D94BD75}" type="slidenum">
              <a:rPr lang="en-GB" smtClean="0"/>
              <a:pPr/>
              <a:t>‹#›</a:t>
            </a:fld>
            <a:endParaRPr lang="en-GB"/>
          </a:p>
        </p:txBody>
      </p:sp>
      <p:sp>
        <p:nvSpPr>
          <p:cNvPr id="3" name="Text Placeholder 2">
            <a:extLst>
              <a:ext uri="{FF2B5EF4-FFF2-40B4-BE49-F238E27FC236}">
                <a16:creationId xmlns:a16="http://schemas.microsoft.com/office/drawing/2014/main" id="{328B3A39-D8B7-A2C0-89DB-5314F345D351}"/>
              </a:ext>
            </a:extLst>
          </p:cNvPr>
          <p:cNvSpPr>
            <a:spLocks noGrp="1"/>
          </p:cNvSpPr>
          <p:nvPr>
            <p:ph type="body" sz="quarter" idx="33" hasCustomPrompt="1"/>
          </p:nvPr>
        </p:nvSpPr>
        <p:spPr>
          <a:xfrm>
            <a:off x="365125" y="5792400"/>
            <a:ext cx="11460163" cy="298800"/>
          </a:xfrm>
        </p:spPr>
        <p:txBody>
          <a:bodyPr lIns="0" tIns="72000" rIns="0" bIns="72000" anchor="b">
            <a:noAutofit/>
          </a:bodyPr>
          <a:lstStyle>
            <a:lvl1pPr marL="0" indent="0">
              <a:buNone/>
              <a:defRPr sz="1200"/>
            </a:lvl1pPr>
            <a:lvl2pPr marL="357542" indent="0">
              <a:buNone/>
              <a:defRPr sz="1000"/>
            </a:lvl2pPr>
            <a:lvl3pPr marL="719982" indent="0">
              <a:buNone/>
              <a:defRPr sz="1000"/>
            </a:lvl3pPr>
            <a:lvl4pPr marL="1081424" indent="0">
              <a:buNone/>
              <a:defRPr sz="1000"/>
            </a:lvl4pPr>
            <a:lvl5pPr marL="1439964" indent="0">
              <a:buNone/>
              <a:defRPr sz="1000"/>
            </a:lvl5pPr>
          </a:lstStyle>
          <a:p>
            <a:pPr lvl="0"/>
            <a:r>
              <a:rPr lang="en-US"/>
              <a:t>Insert Source text</a:t>
            </a:r>
          </a:p>
        </p:txBody>
      </p:sp>
      <p:sp>
        <p:nvSpPr>
          <p:cNvPr id="7" name="Table Placeholder 6">
            <a:extLst>
              <a:ext uri="{FF2B5EF4-FFF2-40B4-BE49-F238E27FC236}">
                <a16:creationId xmlns:a16="http://schemas.microsoft.com/office/drawing/2014/main" id="{2E2FA657-3A41-6C8A-7C73-5FF4D5761F76}"/>
              </a:ext>
            </a:extLst>
          </p:cNvPr>
          <p:cNvSpPr>
            <a:spLocks noGrp="1"/>
          </p:cNvSpPr>
          <p:nvPr>
            <p:ph type="tbl" sz="quarter" idx="34" hasCustomPrompt="1"/>
          </p:nvPr>
        </p:nvSpPr>
        <p:spPr>
          <a:xfrm>
            <a:off x="365119" y="1303338"/>
            <a:ext cx="11459625" cy="4489450"/>
          </a:xfrm>
        </p:spPr>
        <p:txBody>
          <a:bodyPr lIns="0" rIns="0">
            <a:noAutofit/>
          </a:bodyPr>
          <a:lstStyle>
            <a:lvl1pPr>
              <a:defRPr/>
            </a:lvl1pPr>
          </a:lstStyle>
          <a:p>
            <a:r>
              <a:rPr lang="en-GB"/>
              <a:t>Click TABLE icon to insert table.</a:t>
            </a:r>
          </a:p>
        </p:txBody>
      </p:sp>
      <p:sp>
        <p:nvSpPr>
          <p:cNvPr id="10" name="Title 1">
            <a:extLst>
              <a:ext uri="{FF2B5EF4-FFF2-40B4-BE49-F238E27FC236}">
                <a16:creationId xmlns:a16="http://schemas.microsoft.com/office/drawing/2014/main" id="{F7A4EB32-D948-C409-F1E5-9F712310D58D}"/>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2" name="Subtitle 2">
            <a:extLst>
              <a:ext uri="{FF2B5EF4-FFF2-40B4-BE49-F238E27FC236}">
                <a16:creationId xmlns:a16="http://schemas.microsoft.com/office/drawing/2014/main" id="{1E30107F-6B57-65E7-BD35-CCB493B8D6DC}"/>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4" name="Freeform: Shape 13">
            <a:extLst>
              <a:ext uri="{FF2B5EF4-FFF2-40B4-BE49-F238E27FC236}">
                <a16:creationId xmlns:a16="http://schemas.microsoft.com/office/drawing/2014/main" id="{0F611BFB-31C6-6656-90B9-BB1C81967B2F}"/>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105982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Graph">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7CB5633-6431-4284-9ADB-4E6151258883}"/>
              </a:ext>
            </a:extLst>
          </p:cNvPr>
          <p:cNvSpPr>
            <a:spLocks noGrp="1"/>
          </p:cNvSpPr>
          <p:nvPr>
            <p:ph type="dt" sz="half" idx="30"/>
          </p:nvPr>
        </p:nvSpPr>
        <p:spPr/>
        <p:txBody>
          <a:bodyPr/>
          <a:lstStyle/>
          <a:p>
            <a:fld id="{84741D83-B006-4893-8541-66BA34E08C4B}" type="datetime4">
              <a:rPr lang="en-GB" smtClean="0"/>
              <a:t>03 May 2023</a:t>
            </a:fld>
            <a:endParaRPr lang="en-GB"/>
          </a:p>
        </p:txBody>
      </p:sp>
      <p:sp>
        <p:nvSpPr>
          <p:cNvPr id="5" name="Footer Placeholder 4">
            <a:extLst>
              <a:ext uri="{FF2B5EF4-FFF2-40B4-BE49-F238E27FC236}">
                <a16:creationId xmlns:a16="http://schemas.microsoft.com/office/drawing/2014/main" id="{195C4D40-638F-40AA-882E-9A6164C79568}"/>
              </a:ext>
            </a:extLst>
          </p:cNvPr>
          <p:cNvSpPr>
            <a:spLocks noGrp="1"/>
          </p:cNvSpPr>
          <p:nvPr>
            <p:ph type="ftr" sz="quarter" idx="31"/>
          </p:nvPr>
        </p:nvSpPr>
        <p:spPr/>
        <p:txBody>
          <a:bodyPr/>
          <a:lstStyle/>
          <a:p>
            <a:endParaRPr lang="en-GB"/>
          </a:p>
        </p:txBody>
      </p:sp>
      <p:sp>
        <p:nvSpPr>
          <p:cNvPr id="9" name="Slide Number Placeholder 8">
            <a:extLst>
              <a:ext uri="{FF2B5EF4-FFF2-40B4-BE49-F238E27FC236}">
                <a16:creationId xmlns:a16="http://schemas.microsoft.com/office/drawing/2014/main" id="{223E44AE-F798-4C55-8F91-872E4A737927}"/>
              </a:ext>
            </a:extLst>
          </p:cNvPr>
          <p:cNvSpPr>
            <a:spLocks noGrp="1"/>
          </p:cNvSpPr>
          <p:nvPr>
            <p:ph type="sldNum" sz="quarter" idx="32"/>
          </p:nvPr>
        </p:nvSpPr>
        <p:spPr/>
        <p:txBody>
          <a:bodyPr/>
          <a:lstStyle/>
          <a:p>
            <a:fld id="{9F9F533D-B52E-4A2F-BF72-0ADD2D94BD75}" type="slidenum">
              <a:rPr lang="en-GB" smtClean="0"/>
              <a:pPr/>
              <a:t>‹#›</a:t>
            </a:fld>
            <a:endParaRPr lang="en-GB"/>
          </a:p>
        </p:txBody>
      </p:sp>
      <p:sp>
        <p:nvSpPr>
          <p:cNvPr id="3" name="Text Placeholder 2">
            <a:extLst>
              <a:ext uri="{FF2B5EF4-FFF2-40B4-BE49-F238E27FC236}">
                <a16:creationId xmlns:a16="http://schemas.microsoft.com/office/drawing/2014/main" id="{328B3A39-D8B7-A2C0-89DB-5314F345D351}"/>
              </a:ext>
            </a:extLst>
          </p:cNvPr>
          <p:cNvSpPr>
            <a:spLocks noGrp="1"/>
          </p:cNvSpPr>
          <p:nvPr>
            <p:ph type="body" sz="quarter" idx="33" hasCustomPrompt="1"/>
          </p:nvPr>
        </p:nvSpPr>
        <p:spPr>
          <a:xfrm>
            <a:off x="366713" y="5792400"/>
            <a:ext cx="11460164" cy="298800"/>
          </a:xfrm>
        </p:spPr>
        <p:txBody>
          <a:bodyPr lIns="0" tIns="72000" rIns="0" bIns="72000" anchor="b">
            <a:noAutofit/>
          </a:bodyPr>
          <a:lstStyle>
            <a:lvl1pPr marL="0" indent="0">
              <a:buNone/>
              <a:defRPr sz="1200"/>
            </a:lvl1pPr>
            <a:lvl2pPr marL="357542" indent="0">
              <a:buNone/>
              <a:defRPr sz="1000"/>
            </a:lvl2pPr>
            <a:lvl3pPr marL="719982" indent="0">
              <a:buNone/>
              <a:defRPr sz="1000"/>
            </a:lvl3pPr>
            <a:lvl4pPr marL="1081424" indent="0">
              <a:buNone/>
              <a:defRPr sz="1000"/>
            </a:lvl4pPr>
            <a:lvl5pPr marL="1439964" indent="0">
              <a:buNone/>
              <a:defRPr sz="1000"/>
            </a:lvl5pPr>
          </a:lstStyle>
          <a:p>
            <a:pPr lvl="0"/>
            <a:r>
              <a:rPr lang="en-US"/>
              <a:t>Insert Source text</a:t>
            </a:r>
          </a:p>
        </p:txBody>
      </p:sp>
      <p:sp>
        <p:nvSpPr>
          <p:cNvPr id="7" name="Chart Placeholder 6">
            <a:extLst>
              <a:ext uri="{FF2B5EF4-FFF2-40B4-BE49-F238E27FC236}">
                <a16:creationId xmlns:a16="http://schemas.microsoft.com/office/drawing/2014/main" id="{8994D5C1-7836-1E91-87FA-56E472221EB3}"/>
              </a:ext>
            </a:extLst>
          </p:cNvPr>
          <p:cNvSpPr>
            <a:spLocks noGrp="1"/>
          </p:cNvSpPr>
          <p:nvPr>
            <p:ph type="chart" sz="quarter" idx="34" hasCustomPrompt="1"/>
          </p:nvPr>
        </p:nvSpPr>
        <p:spPr>
          <a:xfrm>
            <a:off x="365125" y="1303338"/>
            <a:ext cx="11460163" cy="4489062"/>
          </a:xfrm>
        </p:spPr>
        <p:txBody>
          <a:bodyPr lIns="0" rIns="0">
            <a:noAutofit/>
          </a:bodyPr>
          <a:lstStyle>
            <a:lvl1pPr>
              <a:defRPr/>
            </a:lvl1pPr>
          </a:lstStyle>
          <a:p>
            <a:r>
              <a:rPr lang="en-GB"/>
              <a:t>Click CHART icons to insert chart.</a:t>
            </a:r>
            <a:br>
              <a:rPr lang="en-GB"/>
            </a:br>
            <a:r>
              <a:rPr lang="en-US"/>
              <a:t>Please ensure your chart title, legend, x and y axis titles are minimum 12 </a:t>
            </a:r>
            <a:r>
              <a:rPr lang="en-US" err="1"/>
              <a:t>pt</a:t>
            </a:r>
            <a:r>
              <a:rPr lang="en-US"/>
              <a:t>, Arial black for accessibility. </a:t>
            </a:r>
          </a:p>
          <a:p>
            <a:endParaRPr lang="en-GB"/>
          </a:p>
          <a:p>
            <a:endParaRPr lang="en-GB"/>
          </a:p>
        </p:txBody>
      </p:sp>
      <p:sp>
        <p:nvSpPr>
          <p:cNvPr id="10" name="Title 1">
            <a:extLst>
              <a:ext uri="{FF2B5EF4-FFF2-40B4-BE49-F238E27FC236}">
                <a16:creationId xmlns:a16="http://schemas.microsoft.com/office/drawing/2014/main" id="{20CCEE79-8221-4C6C-2397-0791C954AA8D}"/>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2" name="Subtitle 2">
            <a:extLst>
              <a:ext uri="{FF2B5EF4-FFF2-40B4-BE49-F238E27FC236}">
                <a16:creationId xmlns:a16="http://schemas.microsoft.com/office/drawing/2014/main" id="{4091ECF0-259D-F144-9708-B8296C87B04F}"/>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4" name="Freeform: Shape 13">
            <a:extLst>
              <a:ext uri="{FF2B5EF4-FFF2-40B4-BE49-F238E27FC236}">
                <a16:creationId xmlns:a16="http://schemas.microsoft.com/office/drawing/2014/main" id="{C3FC0E92-53E2-6353-15B7-7028E9E80A82}"/>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2987482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2E57A6D-CCB0-DF2D-0D9A-6184CE396941}"/>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FC42BDB7-A7FE-AA4E-3952-EBCCAC237C98}"/>
              </a:ext>
            </a:extLst>
          </p:cNvPr>
          <p:cNvSpPr>
            <a:spLocks noGrp="1"/>
          </p:cNvSpPr>
          <p:nvPr>
            <p:ph type="sldNum" sz="quarter" idx="11"/>
          </p:nvPr>
        </p:nvSpPr>
        <p:spPr/>
        <p:txBody>
          <a:bodyPr/>
          <a:lstStyle/>
          <a:p>
            <a:fld id="{9F9F533D-B52E-4A2F-BF72-0ADD2D94BD75}" type="slidenum">
              <a:rPr lang="en-GB" smtClean="0"/>
              <a:pPr/>
              <a:t>‹#›</a:t>
            </a:fld>
            <a:endParaRPr lang="en-GB"/>
          </a:p>
        </p:txBody>
      </p:sp>
      <p:sp>
        <p:nvSpPr>
          <p:cNvPr id="5" name="Date Placeholder 4">
            <a:extLst>
              <a:ext uri="{FF2B5EF4-FFF2-40B4-BE49-F238E27FC236}">
                <a16:creationId xmlns:a16="http://schemas.microsoft.com/office/drawing/2014/main" id="{676D6505-B9A2-3A36-B9B6-3E3CF07A64AF}"/>
              </a:ext>
            </a:extLst>
          </p:cNvPr>
          <p:cNvSpPr>
            <a:spLocks noGrp="1"/>
          </p:cNvSpPr>
          <p:nvPr>
            <p:ph type="dt" sz="half" idx="12"/>
          </p:nvPr>
        </p:nvSpPr>
        <p:spPr/>
        <p:txBody>
          <a:bodyPr/>
          <a:lstStyle/>
          <a:p>
            <a:fld id="{346B58B4-0D72-4C8B-9355-854FB5782278}" type="datetime4">
              <a:rPr lang="en-GB" smtClean="0"/>
              <a:t>03 May 2023</a:t>
            </a:fld>
            <a:endParaRPr lang="en-GB"/>
          </a:p>
        </p:txBody>
      </p:sp>
      <p:sp>
        <p:nvSpPr>
          <p:cNvPr id="7" name="Text Placeholder 6">
            <a:extLst>
              <a:ext uri="{FF2B5EF4-FFF2-40B4-BE49-F238E27FC236}">
                <a16:creationId xmlns:a16="http://schemas.microsoft.com/office/drawing/2014/main" id="{4B3924AB-56D4-343D-306B-195A924E9EF9}"/>
              </a:ext>
            </a:extLst>
          </p:cNvPr>
          <p:cNvSpPr>
            <a:spLocks noGrp="1"/>
          </p:cNvSpPr>
          <p:nvPr>
            <p:ph type="body" sz="quarter" idx="13" hasCustomPrompt="1"/>
          </p:nvPr>
        </p:nvSpPr>
        <p:spPr>
          <a:xfrm>
            <a:off x="365125" y="5792400"/>
            <a:ext cx="11460164" cy="298800"/>
          </a:xfrm>
        </p:spPr>
        <p:txBody>
          <a:bodyPr lIns="0" tIns="72000" rIns="0" bIns="72000" anchor="b">
            <a:noAutofit/>
          </a:bodyPr>
          <a:lstStyle>
            <a:lvl1pPr marL="0" indent="0">
              <a:buNone/>
              <a:defRPr sz="1200"/>
            </a:lvl1pPr>
            <a:lvl2pPr marL="357542" indent="0">
              <a:buNone/>
              <a:defRPr sz="1000"/>
            </a:lvl2pPr>
            <a:lvl3pPr marL="719982" indent="0">
              <a:buNone/>
              <a:defRPr sz="1000"/>
            </a:lvl3pPr>
            <a:lvl4pPr marL="1081424" indent="0">
              <a:buNone/>
              <a:defRPr sz="1000"/>
            </a:lvl4pPr>
            <a:lvl5pPr marL="1439964" indent="0">
              <a:buNone/>
              <a:defRPr sz="1000"/>
            </a:lvl5pPr>
          </a:lstStyle>
          <a:p>
            <a:pPr lvl="0"/>
            <a:r>
              <a:rPr lang="en-US"/>
              <a:t>Insert Source text</a:t>
            </a:r>
          </a:p>
        </p:txBody>
      </p:sp>
      <p:sp>
        <p:nvSpPr>
          <p:cNvPr id="8" name="Title 1">
            <a:extLst>
              <a:ext uri="{FF2B5EF4-FFF2-40B4-BE49-F238E27FC236}">
                <a16:creationId xmlns:a16="http://schemas.microsoft.com/office/drawing/2014/main" id="{3484351E-5906-1465-ED52-DA75D3630DE8}"/>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9" name="Subtitle 2">
            <a:extLst>
              <a:ext uri="{FF2B5EF4-FFF2-40B4-BE49-F238E27FC236}">
                <a16:creationId xmlns:a16="http://schemas.microsoft.com/office/drawing/2014/main" id="{62BDBB70-10FD-DDED-C062-9AA92765646E}"/>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2" name="Freeform: Shape 11">
            <a:extLst>
              <a:ext uri="{FF2B5EF4-FFF2-40B4-BE49-F238E27FC236}">
                <a16:creationId xmlns:a16="http://schemas.microsoft.com/office/drawing/2014/main" id="{8DBDFC7D-EB75-1C71-FBB6-74679DF5FB23}"/>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314041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Date Placeholder 9">
            <a:extLst>
              <a:ext uri="{FF2B5EF4-FFF2-40B4-BE49-F238E27FC236}">
                <a16:creationId xmlns:a16="http://schemas.microsoft.com/office/drawing/2014/main" id="{DFB0EC8B-993B-9701-B3D4-2FBFA2652AA7}"/>
              </a:ext>
            </a:extLst>
          </p:cNvPr>
          <p:cNvSpPr>
            <a:spLocks noGrp="1"/>
          </p:cNvSpPr>
          <p:nvPr>
            <p:ph type="dt" sz="half" idx="11"/>
          </p:nvPr>
        </p:nvSpPr>
        <p:spPr/>
        <p:txBody>
          <a:bodyPr/>
          <a:lstStyle>
            <a:lvl1pPr>
              <a:defRPr>
                <a:solidFill>
                  <a:schemeClr val="bg1"/>
                </a:solidFill>
              </a:defRPr>
            </a:lvl1pPr>
          </a:lstStyle>
          <a:p>
            <a:fld id="{71B7B165-5683-4F5F-9FF2-907EF7B970C8}" type="datetime4">
              <a:rPr lang="en-GB" smtClean="0"/>
              <a:t>03 May 2023</a:t>
            </a:fld>
            <a:endParaRPr lang="en-GB"/>
          </a:p>
        </p:txBody>
      </p:sp>
      <p:sp>
        <p:nvSpPr>
          <p:cNvPr id="11" name="Footer Placeholder 10">
            <a:extLst>
              <a:ext uri="{FF2B5EF4-FFF2-40B4-BE49-F238E27FC236}">
                <a16:creationId xmlns:a16="http://schemas.microsoft.com/office/drawing/2014/main" id="{F4B64CB0-473B-DCCB-4EF6-AD2596727230}"/>
              </a:ext>
            </a:extLst>
          </p:cNvPr>
          <p:cNvSpPr>
            <a:spLocks noGrp="1"/>
          </p:cNvSpPr>
          <p:nvPr>
            <p:ph type="ftr" sz="quarter" idx="12"/>
          </p:nvPr>
        </p:nvSpPr>
        <p:spPr/>
        <p:txBody>
          <a:bodyPr/>
          <a:lstStyle>
            <a:lvl1pPr>
              <a:defRPr>
                <a:solidFill>
                  <a:schemeClr val="bg1"/>
                </a:solidFill>
              </a:defRPr>
            </a:lvl1pPr>
          </a:lstStyle>
          <a:p>
            <a:endParaRPr lang="en-GB"/>
          </a:p>
        </p:txBody>
      </p:sp>
      <p:sp>
        <p:nvSpPr>
          <p:cNvPr id="12" name="Slide Number Placeholder 11">
            <a:extLst>
              <a:ext uri="{FF2B5EF4-FFF2-40B4-BE49-F238E27FC236}">
                <a16:creationId xmlns:a16="http://schemas.microsoft.com/office/drawing/2014/main" id="{C70C223B-EC3F-01A9-ECD3-7E6A591C405E}"/>
              </a:ext>
            </a:extLst>
          </p:cNvPr>
          <p:cNvSpPr>
            <a:spLocks noGrp="1"/>
          </p:cNvSpPr>
          <p:nvPr>
            <p:ph type="sldNum" sz="quarter" idx="13"/>
          </p:nvPr>
        </p:nvSpPr>
        <p:spPr/>
        <p:txBody>
          <a:bodyPr/>
          <a:lstStyle>
            <a:lvl1pPr>
              <a:defRPr>
                <a:solidFill>
                  <a:schemeClr val="bg1"/>
                </a:solidFill>
              </a:defRPr>
            </a:lvl1pPr>
          </a:lstStyle>
          <a:p>
            <a:fld id="{9F9F533D-B52E-4A2F-BF72-0ADD2D94BD75}" type="slidenum">
              <a:rPr lang="en-GB" smtClean="0"/>
              <a:pPr/>
              <a:t>‹#›</a:t>
            </a:fld>
            <a:endParaRPr lang="en-GB"/>
          </a:p>
        </p:txBody>
      </p:sp>
      <p:sp>
        <p:nvSpPr>
          <p:cNvPr id="13" name="Text Placeholder 2">
            <a:extLst>
              <a:ext uri="{FF2B5EF4-FFF2-40B4-BE49-F238E27FC236}">
                <a16:creationId xmlns:a16="http://schemas.microsoft.com/office/drawing/2014/main" id="{B3466546-C07E-BFBF-4B2F-E4D299013F56}"/>
              </a:ext>
            </a:extLst>
          </p:cNvPr>
          <p:cNvSpPr>
            <a:spLocks noGrp="1"/>
          </p:cNvSpPr>
          <p:nvPr>
            <p:ph type="body" sz="quarter" idx="33" hasCustomPrompt="1"/>
          </p:nvPr>
        </p:nvSpPr>
        <p:spPr>
          <a:xfrm>
            <a:off x="364800" y="5792400"/>
            <a:ext cx="11460164" cy="298800"/>
          </a:xfrm>
        </p:spPr>
        <p:txBody>
          <a:bodyPr lIns="0" tIns="72000" rIns="0" bIns="72000" anchor="b">
            <a:noAutofit/>
          </a:bodyPr>
          <a:lstStyle>
            <a:lvl1pPr marL="0" indent="0">
              <a:buNone/>
              <a:defRPr sz="1200">
                <a:solidFill>
                  <a:schemeClr val="bg1"/>
                </a:solidFill>
              </a:defRPr>
            </a:lvl1pPr>
            <a:lvl2pPr marL="357542" indent="0">
              <a:buNone/>
              <a:defRPr sz="1000"/>
            </a:lvl2pPr>
            <a:lvl3pPr marL="719982" indent="0">
              <a:buNone/>
              <a:defRPr sz="1000"/>
            </a:lvl3pPr>
            <a:lvl4pPr marL="1081424" indent="0">
              <a:buNone/>
              <a:defRPr sz="1000"/>
            </a:lvl4pPr>
            <a:lvl5pPr marL="1439964" indent="0">
              <a:buNone/>
              <a:defRPr sz="1000"/>
            </a:lvl5pPr>
          </a:lstStyle>
          <a:p>
            <a:pPr lvl="0"/>
            <a:r>
              <a:rPr lang="en-US"/>
              <a:t>Insert Source text</a:t>
            </a:r>
          </a:p>
        </p:txBody>
      </p:sp>
      <p:pic>
        <p:nvPicPr>
          <p:cNvPr id="6" name="Graphic 5">
            <a:extLst>
              <a:ext uri="{FF2B5EF4-FFF2-40B4-BE49-F238E27FC236}">
                <a16:creationId xmlns:a16="http://schemas.microsoft.com/office/drawing/2014/main" id="{A8F5241F-6CBA-AE82-8AEE-138E90E20FA2}"/>
              </a:ext>
            </a:extLst>
          </p:cNvPr>
          <p:cNvPicPr>
            <a:picLocks noChangeAspect="1"/>
          </p:cNvPicPr>
          <p:nvPr userDrawn="1"/>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7328" t="12162" r="1499" b="12843"/>
          <a:stretch/>
        </p:blipFill>
        <p:spPr>
          <a:xfrm>
            <a:off x="219299" y="6191252"/>
            <a:ext cx="1215582" cy="563804"/>
          </a:xfrm>
          <a:prstGeom prst="rect">
            <a:avLst/>
          </a:prstGeom>
        </p:spPr>
      </p:pic>
      <p:sp>
        <p:nvSpPr>
          <p:cNvPr id="9" name="Title 1">
            <a:extLst>
              <a:ext uri="{FF2B5EF4-FFF2-40B4-BE49-F238E27FC236}">
                <a16:creationId xmlns:a16="http://schemas.microsoft.com/office/drawing/2014/main" id="{70C54E86-8E74-E1E1-9919-BF95D8B21B8F}"/>
              </a:ext>
            </a:extLst>
          </p:cNvPr>
          <p:cNvSpPr>
            <a:spLocks noGrp="1"/>
          </p:cNvSpPr>
          <p:nvPr>
            <p:ph type="title"/>
          </p:nvPr>
        </p:nvSpPr>
        <p:spPr>
          <a:xfrm>
            <a:off x="365125" y="242888"/>
            <a:ext cx="11460163" cy="430887"/>
          </a:xfrm>
        </p:spPr>
        <p:txBody>
          <a:bodyPr/>
          <a:lstStyle>
            <a:lvl1pPr>
              <a:defRPr>
                <a:solidFill>
                  <a:schemeClr val="bg1"/>
                </a:solidFill>
              </a:defRPr>
            </a:lvl1pPr>
          </a:lstStyle>
          <a:p>
            <a:r>
              <a:rPr lang="en-US"/>
              <a:t>Click to edit Master title style</a:t>
            </a:r>
          </a:p>
        </p:txBody>
      </p:sp>
      <p:sp>
        <p:nvSpPr>
          <p:cNvPr id="14" name="Subtitle 2">
            <a:extLst>
              <a:ext uri="{FF2B5EF4-FFF2-40B4-BE49-F238E27FC236}">
                <a16:creationId xmlns:a16="http://schemas.microsoft.com/office/drawing/2014/main" id="{5936C739-784E-0B16-D78E-DAACEC459BEA}"/>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bg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7" name="Freeform: Shape 16">
            <a:extLst>
              <a:ext uri="{FF2B5EF4-FFF2-40B4-BE49-F238E27FC236}">
                <a16:creationId xmlns:a16="http://schemas.microsoft.com/office/drawing/2014/main" id="{A8BE41CA-ABEC-55CB-D62E-31831DAD300E}"/>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517228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C3EA56-5111-4037-9D95-99472C98B371}"/>
              </a:ext>
            </a:extLst>
          </p:cNvPr>
          <p:cNvSpPr>
            <a:spLocks noGrp="1"/>
          </p:cNvSpPr>
          <p:nvPr>
            <p:ph type="dt" sz="half" idx="10"/>
          </p:nvPr>
        </p:nvSpPr>
        <p:spPr/>
        <p:txBody>
          <a:bodyPr/>
          <a:lstStyle/>
          <a:p>
            <a:fld id="{18AF44B5-6D56-4B59-9C1D-2022F9BFF5DA}" type="datetime4">
              <a:rPr lang="en-GB" smtClean="0"/>
              <a:t>03 May 2023</a:t>
            </a:fld>
            <a:endParaRPr lang="en-GB"/>
          </a:p>
        </p:txBody>
      </p:sp>
      <p:sp>
        <p:nvSpPr>
          <p:cNvPr id="3" name="Footer Placeholder 2">
            <a:extLst>
              <a:ext uri="{FF2B5EF4-FFF2-40B4-BE49-F238E27FC236}">
                <a16:creationId xmlns:a16="http://schemas.microsoft.com/office/drawing/2014/main" id="{D0CE7BCF-23E0-421B-8A21-1CDDB167314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B1F21D1-F1DD-4945-8EF8-43393EDC3F66}"/>
              </a:ext>
            </a:extLst>
          </p:cNvPr>
          <p:cNvSpPr>
            <a:spLocks noGrp="1"/>
          </p:cNvSpPr>
          <p:nvPr>
            <p:ph type="sldNum" sz="quarter" idx="12"/>
          </p:nvPr>
        </p:nvSpPr>
        <p:spPr/>
        <p:txBody>
          <a:bodyPr/>
          <a:lstStyle/>
          <a:p>
            <a:fld id="{9F9F533D-B52E-4A2F-BF72-0ADD2D94BD75}" type="slidenum">
              <a:rPr lang="en-GB" smtClean="0"/>
              <a:pPr/>
              <a:t>‹#›</a:t>
            </a:fld>
            <a:endParaRPr lang="en-GB"/>
          </a:p>
        </p:txBody>
      </p:sp>
      <p:sp>
        <p:nvSpPr>
          <p:cNvPr id="7" name="Text Placeholder 6">
            <a:extLst>
              <a:ext uri="{FF2B5EF4-FFF2-40B4-BE49-F238E27FC236}">
                <a16:creationId xmlns:a16="http://schemas.microsoft.com/office/drawing/2014/main" id="{F2A2858F-078E-2E59-C8A6-5102082DA345}"/>
              </a:ext>
            </a:extLst>
          </p:cNvPr>
          <p:cNvSpPr>
            <a:spLocks noGrp="1"/>
          </p:cNvSpPr>
          <p:nvPr>
            <p:ph type="body" sz="quarter" idx="13" hasCustomPrompt="1"/>
          </p:nvPr>
        </p:nvSpPr>
        <p:spPr>
          <a:xfrm>
            <a:off x="365125" y="5792400"/>
            <a:ext cx="11460164" cy="298800"/>
          </a:xfrm>
        </p:spPr>
        <p:txBody>
          <a:bodyPr lIns="0" tIns="72000" rIns="0" bIns="72000" anchor="b">
            <a:noAutofit/>
          </a:bodyPr>
          <a:lstStyle>
            <a:lvl1pPr marL="0" indent="0">
              <a:buNone/>
              <a:defRPr sz="1200"/>
            </a:lvl1pPr>
            <a:lvl2pPr marL="357542" indent="0">
              <a:buNone/>
              <a:defRPr sz="1000"/>
            </a:lvl2pPr>
            <a:lvl3pPr marL="719982" indent="0">
              <a:buNone/>
              <a:defRPr sz="1000"/>
            </a:lvl3pPr>
            <a:lvl4pPr marL="1081424" indent="0">
              <a:buNone/>
              <a:defRPr sz="1000"/>
            </a:lvl4pPr>
            <a:lvl5pPr marL="1439964" indent="0">
              <a:buNone/>
              <a:defRPr sz="1000"/>
            </a:lvl5pPr>
          </a:lstStyle>
          <a:p>
            <a:pPr lvl="0"/>
            <a:r>
              <a:rPr lang="en-US"/>
              <a:t>Insert Source text</a:t>
            </a:r>
          </a:p>
        </p:txBody>
      </p:sp>
    </p:spTree>
    <p:extLst>
      <p:ext uri="{BB962C8B-B14F-4D97-AF65-F5344CB8AC3E}">
        <p14:creationId xmlns:p14="http://schemas.microsoft.com/office/powerpoint/2010/main" val="1448223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Section Header 1">
    <p:bg>
      <p:bgRef idx="1001">
        <a:schemeClr val="bg1"/>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E210B85-691C-7298-6DB6-61C25A5191F9}"/>
              </a:ext>
            </a:extLst>
          </p:cNvPr>
          <p:cNvGraphicFramePr>
            <a:graphicFrameLocks noChangeAspect="1"/>
          </p:cNvGraphicFramePr>
          <p:nvPr userDrawn="1">
            <p:custDataLst>
              <p:tags r:id="rId1"/>
            </p:custDataLst>
            <p:extLst>
              <p:ext uri="{D42A27DB-BD31-4B8C-83A1-F6EECF244321}">
                <p14:modId xmlns:p14="http://schemas.microsoft.com/office/powerpoint/2010/main" val="24761153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3" name="Object 2" hidden="1">
                        <a:extLst>
                          <a:ext uri="{FF2B5EF4-FFF2-40B4-BE49-F238E27FC236}">
                            <a16:creationId xmlns:a16="http://schemas.microsoft.com/office/drawing/2014/main" id="{2E210B85-691C-7298-6DB6-61C25A5191F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itle 1">
            <a:extLst>
              <a:ext uri="{FF2B5EF4-FFF2-40B4-BE49-F238E27FC236}">
                <a16:creationId xmlns:a16="http://schemas.microsoft.com/office/drawing/2014/main" id="{1F7EFD61-0B79-2619-1483-7B804B2C82CE}"/>
              </a:ext>
            </a:extLst>
          </p:cNvPr>
          <p:cNvSpPr>
            <a:spLocks noGrp="1"/>
          </p:cNvSpPr>
          <p:nvPr>
            <p:ph type="title" hasCustomPrompt="1"/>
          </p:nvPr>
        </p:nvSpPr>
        <p:spPr>
          <a:xfrm>
            <a:off x="365125" y="3235800"/>
            <a:ext cx="11460163" cy="1260000"/>
          </a:xfrm>
        </p:spPr>
        <p:txBody>
          <a:bodyPr vert="horz">
            <a:noAutofit/>
          </a:bodyPr>
          <a:lstStyle>
            <a:lvl1pPr>
              <a:defRPr sz="3600"/>
            </a:lvl1pPr>
          </a:lstStyle>
          <a:p>
            <a:r>
              <a:rPr lang="en-US"/>
              <a:t>Click to enter section header title</a:t>
            </a:r>
          </a:p>
        </p:txBody>
      </p:sp>
      <p:sp>
        <p:nvSpPr>
          <p:cNvPr id="9" name="Subtitle 2">
            <a:extLst>
              <a:ext uri="{FF2B5EF4-FFF2-40B4-BE49-F238E27FC236}">
                <a16:creationId xmlns:a16="http://schemas.microsoft.com/office/drawing/2014/main" id="{BBC9BD8C-031D-7F0A-C46B-D38FB0136781}"/>
              </a:ext>
            </a:extLst>
          </p:cNvPr>
          <p:cNvSpPr>
            <a:spLocks noGrp="1"/>
          </p:cNvSpPr>
          <p:nvPr>
            <p:ph type="subTitle" idx="1" hasCustomPrompt="1"/>
          </p:nvPr>
        </p:nvSpPr>
        <p:spPr>
          <a:xfrm>
            <a:off x="365125" y="4514654"/>
            <a:ext cx="11460164" cy="475200"/>
          </a:xfrm>
          <a:prstGeom prst="rect">
            <a:avLst/>
          </a:prstGeom>
        </p:spPr>
        <p:txBody>
          <a:bodyPr wrap="square" lIns="0" tIns="0" rIns="0" bIns="0" anchor="t" anchorCtr="0">
            <a:noAutofit/>
          </a:bodyPr>
          <a:lstStyle>
            <a:lvl1pPr marL="0" indent="0" algn="l">
              <a:spcBef>
                <a:spcPts val="0"/>
              </a:spcBef>
              <a:spcAft>
                <a:spcPts val="0"/>
              </a:spcAft>
              <a:buNone/>
              <a:defRPr sz="2800" i="0">
                <a:solidFill>
                  <a:schemeClr val="tx2"/>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section subtitle</a:t>
            </a:r>
          </a:p>
        </p:txBody>
      </p:sp>
      <p:pic>
        <p:nvPicPr>
          <p:cNvPr id="10" name="Graphic 9">
            <a:extLst>
              <a:ext uri="{FF2B5EF4-FFF2-40B4-BE49-F238E27FC236}">
                <a16:creationId xmlns:a16="http://schemas.microsoft.com/office/drawing/2014/main" id="{0B01FA46-1D8D-93AD-9A24-7740D438F0BA}"/>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37175" y="5967611"/>
            <a:ext cx="1401150" cy="422366"/>
          </a:xfrm>
          <a:prstGeom prst="rect">
            <a:avLst/>
          </a:prstGeom>
        </p:spPr>
      </p:pic>
    </p:spTree>
    <p:extLst>
      <p:ext uri="{BB962C8B-B14F-4D97-AF65-F5344CB8AC3E}">
        <p14:creationId xmlns:p14="http://schemas.microsoft.com/office/powerpoint/2010/main" val="32399666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Section Header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E210B85-691C-7298-6DB6-61C25A5191F9}"/>
              </a:ext>
            </a:extLst>
          </p:cNvPr>
          <p:cNvGraphicFramePr>
            <a:graphicFrameLocks noChangeAspect="1"/>
          </p:cNvGraphicFramePr>
          <p:nvPr userDrawn="1">
            <p:custDataLst>
              <p:tags r:id="rId1"/>
            </p:custDataLst>
            <p:extLst>
              <p:ext uri="{D42A27DB-BD31-4B8C-83A1-F6EECF244321}">
                <p14:modId xmlns:p14="http://schemas.microsoft.com/office/powerpoint/2010/main" val="24761153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3" name="Object 2" hidden="1">
                        <a:extLst>
                          <a:ext uri="{FF2B5EF4-FFF2-40B4-BE49-F238E27FC236}">
                            <a16:creationId xmlns:a16="http://schemas.microsoft.com/office/drawing/2014/main" id="{2E210B85-691C-7298-6DB6-61C25A5191F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le 1">
            <a:extLst>
              <a:ext uri="{FF2B5EF4-FFF2-40B4-BE49-F238E27FC236}">
                <a16:creationId xmlns:a16="http://schemas.microsoft.com/office/drawing/2014/main" id="{1F7EFD61-0B79-2619-1483-7B804B2C82CE}"/>
              </a:ext>
            </a:extLst>
          </p:cNvPr>
          <p:cNvSpPr>
            <a:spLocks noGrp="1"/>
          </p:cNvSpPr>
          <p:nvPr>
            <p:ph type="title" hasCustomPrompt="1"/>
          </p:nvPr>
        </p:nvSpPr>
        <p:spPr>
          <a:xfrm>
            <a:off x="365125" y="3235800"/>
            <a:ext cx="11460163" cy="1260000"/>
          </a:xfrm>
        </p:spPr>
        <p:txBody>
          <a:bodyPr vert="horz">
            <a:noAutofit/>
          </a:bodyPr>
          <a:lstStyle>
            <a:lvl1pPr>
              <a:defRPr sz="3600"/>
            </a:lvl1pPr>
          </a:lstStyle>
          <a:p>
            <a:r>
              <a:rPr lang="en-US"/>
              <a:t>Click to enter section header title</a:t>
            </a:r>
          </a:p>
        </p:txBody>
      </p:sp>
      <p:sp>
        <p:nvSpPr>
          <p:cNvPr id="9" name="Subtitle 2">
            <a:extLst>
              <a:ext uri="{FF2B5EF4-FFF2-40B4-BE49-F238E27FC236}">
                <a16:creationId xmlns:a16="http://schemas.microsoft.com/office/drawing/2014/main" id="{BBC9BD8C-031D-7F0A-C46B-D38FB0136781}"/>
              </a:ext>
            </a:extLst>
          </p:cNvPr>
          <p:cNvSpPr>
            <a:spLocks noGrp="1"/>
          </p:cNvSpPr>
          <p:nvPr>
            <p:ph type="subTitle" idx="1" hasCustomPrompt="1"/>
          </p:nvPr>
        </p:nvSpPr>
        <p:spPr>
          <a:xfrm>
            <a:off x="365125" y="4514654"/>
            <a:ext cx="11460164" cy="475200"/>
          </a:xfrm>
          <a:prstGeom prst="rect">
            <a:avLst/>
          </a:prstGeom>
        </p:spPr>
        <p:txBody>
          <a:bodyPr wrap="square" lIns="0" tIns="0" rIns="0" bIns="0" anchor="t" anchorCtr="0">
            <a:noAutofit/>
          </a:bodyPr>
          <a:lstStyle>
            <a:lvl1pPr marL="0" indent="0" algn="l">
              <a:spcBef>
                <a:spcPts val="0"/>
              </a:spcBef>
              <a:spcAft>
                <a:spcPts val="0"/>
              </a:spcAft>
              <a:buNone/>
              <a:defRPr sz="2800" i="0">
                <a:solidFill>
                  <a:schemeClr val="tx2"/>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section subtitle</a:t>
            </a:r>
          </a:p>
        </p:txBody>
      </p:sp>
      <p:pic>
        <p:nvPicPr>
          <p:cNvPr id="10" name="Graphic 9">
            <a:extLst>
              <a:ext uri="{FF2B5EF4-FFF2-40B4-BE49-F238E27FC236}">
                <a16:creationId xmlns:a16="http://schemas.microsoft.com/office/drawing/2014/main" id="{0B01FA46-1D8D-93AD-9A24-7740D438F0BA}"/>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37175" y="5967611"/>
            <a:ext cx="1401150" cy="422366"/>
          </a:xfrm>
          <a:prstGeom prst="rect">
            <a:avLst/>
          </a:prstGeom>
        </p:spPr>
      </p:pic>
    </p:spTree>
    <p:extLst>
      <p:ext uri="{BB962C8B-B14F-4D97-AF65-F5344CB8AC3E}">
        <p14:creationId xmlns:p14="http://schemas.microsoft.com/office/powerpoint/2010/main" val="152158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Section Header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8276E86-C9B6-1B20-0470-A93E9FE76804}"/>
              </a:ext>
            </a:extLst>
          </p:cNvPr>
          <p:cNvGraphicFramePr>
            <a:graphicFrameLocks noChangeAspect="1"/>
          </p:cNvGraphicFramePr>
          <p:nvPr userDrawn="1">
            <p:custDataLst>
              <p:tags r:id="rId1"/>
            </p:custDataLst>
            <p:extLst>
              <p:ext uri="{D42A27DB-BD31-4B8C-83A1-F6EECF244321}">
                <p14:modId xmlns:p14="http://schemas.microsoft.com/office/powerpoint/2010/main" val="40363470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3" name="Object 2" hidden="1">
                        <a:extLst>
                          <a:ext uri="{FF2B5EF4-FFF2-40B4-BE49-F238E27FC236}">
                            <a16:creationId xmlns:a16="http://schemas.microsoft.com/office/drawing/2014/main" id="{C8276E86-C9B6-1B20-0470-A93E9FE7680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le 1">
            <a:extLst>
              <a:ext uri="{FF2B5EF4-FFF2-40B4-BE49-F238E27FC236}">
                <a16:creationId xmlns:a16="http://schemas.microsoft.com/office/drawing/2014/main" id="{7905DD1F-ADCE-21F5-3B42-348B73562E77}"/>
              </a:ext>
            </a:extLst>
          </p:cNvPr>
          <p:cNvSpPr>
            <a:spLocks noGrp="1"/>
          </p:cNvSpPr>
          <p:nvPr>
            <p:ph type="title" hasCustomPrompt="1"/>
          </p:nvPr>
        </p:nvSpPr>
        <p:spPr>
          <a:xfrm>
            <a:off x="365125" y="3235800"/>
            <a:ext cx="8651875" cy="1260000"/>
          </a:xfrm>
        </p:spPr>
        <p:txBody>
          <a:bodyPr vert="horz">
            <a:noAutofit/>
          </a:bodyPr>
          <a:lstStyle>
            <a:lvl1pPr>
              <a:defRPr sz="3600">
                <a:solidFill>
                  <a:schemeClr val="bg1"/>
                </a:solidFill>
              </a:defRPr>
            </a:lvl1pPr>
          </a:lstStyle>
          <a:p>
            <a:r>
              <a:rPr lang="en-US"/>
              <a:t>Click to enter section header title</a:t>
            </a:r>
          </a:p>
        </p:txBody>
      </p:sp>
      <p:sp>
        <p:nvSpPr>
          <p:cNvPr id="7" name="Subtitle 2">
            <a:extLst>
              <a:ext uri="{FF2B5EF4-FFF2-40B4-BE49-F238E27FC236}">
                <a16:creationId xmlns:a16="http://schemas.microsoft.com/office/drawing/2014/main" id="{1A65F606-CDCB-0367-61AA-199FECCB3A72}"/>
              </a:ext>
            </a:extLst>
          </p:cNvPr>
          <p:cNvSpPr>
            <a:spLocks noGrp="1"/>
          </p:cNvSpPr>
          <p:nvPr>
            <p:ph type="subTitle" idx="1" hasCustomPrompt="1"/>
          </p:nvPr>
        </p:nvSpPr>
        <p:spPr>
          <a:xfrm>
            <a:off x="365125" y="4514654"/>
            <a:ext cx="8651876" cy="475200"/>
          </a:xfrm>
          <a:prstGeom prst="rect">
            <a:avLst/>
          </a:prstGeom>
        </p:spPr>
        <p:txBody>
          <a:bodyPr wrap="square" lIns="0" tIns="0" rIns="0" bIns="0" anchor="t" anchorCtr="0">
            <a:noAutofit/>
          </a:bodyPr>
          <a:lstStyle>
            <a:lvl1pPr marL="0" indent="0" algn="l">
              <a:spcBef>
                <a:spcPts val="0"/>
              </a:spcBef>
              <a:spcAft>
                <a:spcPts val="0"/>
              </a:spcAft>
              <a:buNone/>
              <a:defRPr sz="2800" i="0">
                <a:solidFill>
                  <a:schemeClr val="bg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section subtitle</a:t>
            </a:r>
          </a:p>
        </p:txBody>
      </p:sp>
      <p:pic>
        <p:nvPicPr>
          <p:cNvPr id="8" name="Graphic 7">
            <a:extLst>
              <a:ext uri="{FF2B5EF4-FFF2-40B4-BE49-F238E27FC236}">
                <a16:creationId xmlns:a16="http://schemas.microsoft.com/office/drawing/2014/main" id="{FE066BEF-B097-8826-7B68-974384A3DA4A}"/>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772" t="25173" r="16016" b="28870"/>
          <a:stretch/>
        </p:blipFill>
        <p:spPr>
          <a:xfrm>
            <a:off x="322824" y="5861243"/>
            <a:ext cx="1586940" cy="585704"/>
          </a:xfrm>
          <a:prstGeom prst="rect">
            <a:avLst/>
          </a:prstGeom>
        </p:spPr>
      </p:pic>
    </p:spTree>
    <p:extLst>
      <p:ext uri="{BB962C8B-B14F-4D97-AF65-F5344CB8AC3E}">
        <p14:creationId xmlns:p14="http://schemas.microsoft.com/office/powerpoint/2010/main" val="2138752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1B20AFD6-6925-491B-B024-5E0A32A58D07}"/>
              </a:ext>
            </a:extLst>
          </p:cNvPr>
          <p:cNvPicPr>
            <a:picLocks noChangeAspect="1"/>
          </p:cNvPicPr>
          <p:nvPr userDrawn="1"/>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17590" t="25173" r="17185" b="31039"/>
          <a:stretch/>
        </p:blipFill>
        <p:spPr>
          <a:xfrm>
            <a:off x="152399" y="2073890"/>
            <a:ext cx="11992273" cy="4539635"/>
          </a:xfrm>
          <a:prstGeom prst="rect">
            <a:avLst/>
          </a:prstGeom>
        </p:spPr>
      </p:pic>
      <p:sp>
        <p:nvSpPr>
          <p:cNvPr id="2" name="Rectangle 1">
            <a:extLst>
              <a:ext uri="{FF2B5EF4-FFF2-40B4-BE49-F238E27FC236}">
                <a16:creationId xmlns:a16="http://schemas.microsoft.com/office/drawing/2014/main" id="{2B90B266-F3BD-2613-5CB9-7E4A4FDFC416}"/>
              </a:ext>
            </a:extLst>
          </p:cNvPr>
          <p:cNvSpPr/>
          <p:nvPr userDrawn="1"/>
        </p:nvSpPr>
        <p:spPr bwMode="auto">
          <a:xfrm>
            <a:off x="11039475" y="164305"/>
            <a:ext cx="862012" cy="317500"/>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r" eaLnBrk="0" fontAlgn="auto" hangingPunct="0">
              <a:spcBef>
                <a:spcPts val="0"/>
              </a:spcBef>
              <a:spcAft>
                <a:spcPts val="0"/>
              </a:spcAft>
              <a:buClr>
                <a:schemeClr val="bg1"/>
              </a:buClr>
              <a:buFont typeface="Arial" pitchFamily="34" charset="0"/>
              <a:buNone/>
            </a:pPr>
            <a:r>
              <a:rPr lang="en-GB" sz="1000" b="1" kern="0">
                <a:solidFill>
                  <a:srgbClr val="FFFFFF"/>
                </a:solidFill>
                <a:latin typeface="+mn-lt"/>
              </a:rPr>
              <a:t>gsk.com</a:t>
            </a:r>
          </a:p>
        </p:txBody>
      </p:sp>
      <p:pic>
        <p:nvPicPr>
          <p:cNvPr id="3" name="Graphic 2">
            <a:extLst>
              <a:ext uri="{FF2B5EF4-FFF2-40B4-BE49-F238E27FC236}">
                <a16:creationId xmlns:a16="http://schemas.microsoft.com/office/drawing/2014/main" id="{FF8659A8-C764-F3A5-40B7-A3CB7A35D23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094470" y="243283"/>
            <a:ext cx="159543" cy="159543"/>
          </a:xfrm>
          <a:prstGeom prst="rect">
            <a:avLst/>
          </a:prstGeom>
        </p:spPr>
      </p:pic>
    </p:spTree>
    <p:extLst>
      <p:ext uri="{BB962C8B-B14F-4D97-AF65-F5344CB8AC3E}">
        <p14:creationId xmlns:p14="http://schemas.microsoft.com/office/powerpoint/2010/main" val="188793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E000430-8A32-4EA0-BAD1-A7727B812F8C}"/>
              </a:ext>
            </a:extLst>
          </p:cNvPr>
          <p:cNvSpPr>
            <a:spLocks noGrp="1"/>
          </p:cNvSpPr>
          <p:nvPr>
            <p:ph type="dt" sz="half" idx="10"/>
          </p:nvPr>
        </p:nvSpPr>
        <p:spPr/>
        <p:txBody>
          <a:bodyPr/>
          <a:lstStyle/>
          <a:p>
            <a:fld id="{02542794-638D-4328-B0BC-C610FB243ADC}" type="datetime4">
              <a:rPr lang="en-GB" smtClean="0"/>
              <a:t>03 May 2023</a:t>
            </a:fld>
            <a:endParaRPr lang="en-GB"/>
          </a:p>
        </p:txBody>
      </p:sp>
      <p:sp>
        <p:nvSpPr>
          <p:cNvPr id="4" name="Footer Placeholder 3">
            <a:extLst>
              <a:ext uri="{FF2B5EF4-FFF2-40B4-BE49-F238E27FC236}">
                <a16:creationId xmlns:a16="http://schemas.microsoft.com/office/drawing/2014/main" id="{F706E0BB-62AD-47AF-909C-4F33FB5616E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53CEE5C-8451-457A-BD36-F438731DB091}"/>
              </a:ext>
            </a:extLst>
          </p:cNvPr>
          <p:cNvSpPr>
            <a:spLocks noGrp="1"/>
          </p:cNvSpPr>
          <p:nvPr>
            <p:ph type="sldNum" sz="quarter" idx="12"/>
          </p:nvPr>
        </p:nvSpPr>
        <p:spPr/>
        <p:txBody>
          <a:bodyPr/>
          <a:lstStyle/>
          <a:p>
            <a:fld id="{9F9F533D-B52E-4A2F-BF72-0ADD2D94BD75}" type="slidenum">
              <a:rPr lang="en-GB" smtClean="0"/>
              <a:pPr/>
              <a:t>‹#›</a:t>
            </a:fld>
            <a:endParaRPr lang="en-GB"/>
          </a:p>
        </p:txBody>
      </p:sp>
      <p:sp>
        <p:nvSpPr>
          <p:cNvPr id="19" name="Text Placeholder 18">
            <a:extLst>
              <a:ext uri="{FF2B5EF4-FFF2-40B4-BE49-F238E27FC236}">
                <a16:creationId xmlns:a16="http://schemas.microsoft.com/office/drawing/2014/main" id="{61071252-BD8E-4D3D-BF35-8427544DDF49}"/>
              </a:ext>
            </a:extLst>
          </p:cNvPr>
          <p:cNvSpPr>
            <a:spLocks noGrp="1"/>
          </p:cNvSpPr>
          <p:nvPr>
            <p:ph type="body" sz="quarter" idx="13" hasCustomPrompt="1"/>
          </p:nvPr>
        </p:nvSpPr>
        <p:spPr>
          <a:xfrm>
            <a:off x="5113176" y="242888"/>
            <a:ext cx="6712112" cy="5848350"/>
          </a:xfrm>
        </p:spPr>
        <p:txBody>
          <a:bodyPr lIns="0" tIns="180000" rIns="0" bIns="180000" anchor="t">
            <a:noAutofit/>
          </a:bodyPr>
          <a:lstStyle>
            <a:lvl1pPr marL="720000" indent="-720000">
              <a:spcBef>
                <a:spcPts val="1200"/>
              </a:spcBef>
              <a:spcAft>
                <a:spcPts val="1200"/>
              </a:spcAft>
              <a:buClr>
                <a:schemeClr val="tx2"/>
              </a:buClr>
              <a:buSzPct val="100000"/>
              <a:buFont typeface="+mj-lt"/>
              <a:buAutoNum type="arabicPeriod"/>
              <a:defRPr sz="2800"/>
            </a:lvl1pPr>
            <a:lvl2pPr marL="814742" indent="-457200">
              <a:buClr>
                <a:schemeClr val="tx2"/>
              </a:buClr>
              <a:buFont typeface="+mj-lt"/>
              <a:buAutoNum type="arabicPeriod"/>
              <a:defRPr/>
            </a:lvl2pPr>
            <a:lvl3pPr marL="1177182" indent="-457200">
              <a:buClr>
                <a:schemeClr val="tx2"/>
              </a:buClr>
              <a:buFont typeface="+mj-lt"/>
              <a:buAutoNum type="arabicPeriod"/>
              <a:defRPr/>
            </a:lvl3pPr>
            <a:lvl4pPr>
              <a:buClr>
                <a:schemeClr val="tx2"/>
              </a:buClr>
              <a:buFont typeface="+mj-lt"/>
              <a:buAutoNum type="arabicPeriod"/>
              <a:defRPr/>
            </a:lvl4pPr>
            <a:lvl5pPr>
              <a:buClr>
                <a:schemeClr val="tx2"/>
              </a:buClr>
              <a:buFont typeface="+mj-lt"/>
              <a:buAutoNum type="arabicPeriod"/>
              <a:defRPr/>
            </a:lvl5pPr>
          </a:lstStyle>
          <a:p>
            <a:pPr lvl="0"/>
            <a:r>
              <a:rPr lang="en-GB"/>
              <a:t>Agenda point 1, add text here.</a:t>
            </a:r>
            <a:br>
              <a:rPr lang="en-GB"/>
            </a:br>
            <a:r>
              <a:rPr lang="en-GB"/>
              <a:t>Agenda point 2, add text here.</a:t>
            </a:r>
            <a:br>
              <a:rPr lang="en-GB"/>
            </a:br>
            <a:r>
              <a:rPr lang="en-GB"/>
              <a:t>Agenda point 3, add text here.</a:t>
            </a:r>
            <a:br>
              <a:rPr lang="en-GB"/>
            </a:br>
            <a:r>
              <a:rPr lang="en-GB"/>
              <a:t>Agenda point 4, add text here.</a:t>
            </a:r>
            <a:br>
              <a:rPr lang="en-GB"/>
            </a:br>
            <a:r>
              <a:rPr lang="en-GB"/>
              <a:t>Agenda point 5, add text here.</a:t>
            </a:r>
          </a:p>
        </p:txBody>
      </p:sp>
      <p:sp>
        <p:nvSpPr>
          <p:cNvPr id="8" name="Title 1">
            <a:extLst>
              <a:ext uri="{FF2B5EF4-FFF2-40B4-BE49-F238E27FC236}">
                <a16:creationId xmlns:a16="http://schemas.microsoft.com/office/drawing/2014/main" id="{0630E13A-9E76-B161-1416-CBE84BD22827}"/>
              </a:ext>
            </a:extLst>
          </p:cNvPr>
          <p:cNvSpPr>
            <a:spLocks noGrp="1"/>
          </p:cNvSpPr>
          <p:nvPr>
            <p:ph type="title"/>
          </p:nvPr>
        </p:nvSpPr>
        <p:spPr>
          <a:xfrm>
            <a:off x="365126" y="242888"/>
            <a:ext cx="4748050" cy="430887"/>
          </a:xfrm>
        </p:spPr>
        <p:txBody>
          <a:bodyPr/>
          <a:lstStyle/>
          <a:p>
            <a:r>
              <a:rPr lang="en-US"/>
              <a:t>Click to edit Master title style</a:t>
            </a:r>
          </a:p>
        </p:txBody>
      </p:sp>
      <p:sp>
        <p:nvSpPr>
          <p:cNvPr id="9" name="Subtitle 2">
            <a:extLst>
              <a:ext uri="{FF2B5EF4-FFF2-40B4-BE49-F238E27FC236}">
                <a16:creationId xmlns:a16="http://schemas.microsoft.com/office/drawing/2014/main" id="{2202868D-ACDF-6434-3575-872690D6A783}"/>
              </a:ext>
            </a:extLst>
          </p:cNvPr>
          <p:cNvSpPr>
            <a:spLocks noGrp="1"/>
          </p:cNvSpPr>
          <p:nvPr>
            <p:ph type="subTitle" idx="1" hasCustomPrompt="1"/>
          </p:nvPr>
        </p:nvSpPr>
        <p:spPr>
          <a:xfrm>
            <a:off x="365125" y="694950"/>
            <a:ext cx="4748050"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1" name="Freeform: Shape 10">
            <a:extLst>
              <a:ext uri="{FF2B5EF4-FFF2-40B4-BE49-F238E27FC236}">
                <a16:creationId xmlns:a16="http://schemas.microsoft.com/office/drawing/2014/main" id="{B674B05C-AADA-DE64-7CCE-6E374DE8A947}"/>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custDataLst>
      <p:tags r:id="rId1"/>
    </p:custDataLst>
    <p:extLst>
      <p:ext uri="{BB962C8B-B14F-4D97-AF65-F5344CB8AC3E}">
        <p14:creationId xmlns:p14="http://schemas.microsoft.com/office/powerpoint/2010/main" val="3680473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WARNING">
    <p:bg>
      <p:bgPr>
        <a:solidFill>
          <a:schemeClr val="accent4"/>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03810C-0168-8013-6BD1-DF4493DB8F41}"/>
              </a:ext>
            </a:extLst>
          </p:cNvPr>
          <p:cNvSpPr/>
          <p:nvPr userDrawn="1"/>
        </p:nvSpPr>
        <p:spPr bwMode="auto">
          <a:xfrm>
            <a:off x="242888" y="242888"/>
            <a:ext cx="11704637" cy="5848350"/>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eaLnBrk="0" fontAlgn="auto" hangingPunct="0">
              <a:spcBef>
                <a:spcPts val="300"/>
              </a:spcBef>
              <a:spcAft>
                <a:spcPts val="300"/>
              </a:spcAft>
              <a:buClr>
                <a:schemeClr val="bg1"/>
              </a:buClr>
            </a:pPr>
            <a:r>
              <a:rPr lang="en-GB" sz="9600" kern="0">
                <a:solidFill>
                  <a:schemeClr val="bg1"/>
                </a:solidFill>
              </a:rPr>
              <a:t>Do not use </a:t>
            </a:r>
            <a:br>
              <a:rPr lang="en-GB" sz="9600" kern="0">
                <a:solidFill>
                  <a:schemeClr val="bg1"/>
                </a:solidFill>
              </a:rPr>
            </a:br>
            <a:r>
              <a:rPr lang="en-GB" sz="9600" kern="0">
                <a:solidFill>
                  <a:schemeClr val="bg1"/>
                </a:solidFill>
              </a:rPr>
              <a:t>layouts that appear </a:t>
            </a:r>
            <a:br>
              <a:rPr lang="en-GB" sz="9600" kern="0">
                <a:solidFill>
                  <a:schemeClr val="bg1"/>
                </a:solidFill>
              </a:rPr>
            </a:br>
            <a:r>
              <a:rPr lang="en-GB" sz="9600" kern="0">
                <a:solidFill>
                  <a:schemeClr val="bg1"/>
                </a:solidFill>
              </a:rPr>
              <a:t>after this point</a:t>
            </a:r>
          </a:p>
        </p:txBody>
      </p:sp>
      <p:pic>
        <p:nvPicPr>
          <p:cNvPr id="4" name="Graphic 3">
            <a:extLst>
              <a:ext uri="{FF2B5EF4-FFF2-40B4-BE49-F238E27FC236}">
                <a16:creationId xmlns:a16="http://schemas.microsoft.com/office/drawing/2014/main" id="{1AFE542C-8ECE-F9C9-8F96-80B2751FAA98}"/>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l="7328" t="12162" r="1499" b="12843"/>
          <a:stretch/>
        </p:blipFill>
        <p:spPr>
          <a:xfrm>
            <a:off x="90711" y="6207919"/>
            <a:ext cx="1215582" cy="563804"/>
          </a:xfrm>
          <a:prstGeom prst="rect">
            <a:avLst/>
          </a:prstGeom>
        </p:spPr>
      </p:pic>
    </p:spTree>
    <p:extLst>
      <p:ext uri="{BB962C8B-B14F-4D97-AF65-F5344CB8AC3E}">
        <p14:creationId xmlns:p14="http://schemas.microsoft.com/office/powerpoint/2010/main" val="844819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2892896-0027-443A-D01E-0CE282B3A5CC}"/>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3" name="Object 2" hidden="1">
                        <a:extLst>
                          <a:ext uri="{FF2B5EF4-FFF2-40B4-BE49-F238E27FC236}">
                            <a16:creationId xmlns:a16="http://schemas.microsoft.com/office/drawing/2014/main" id="{C2892896-0027-443A-D01E-0CE282B3A5C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9" name="Freeform: Shape 38">
            <a:extLst>
              <a:ext uri="{FF2B5EF4-FFF2-40B4-BE49-F238E27FC236}">
                <a16:creationId xmlns:a16="http://schemas.microsoft.com/office/drawing/2014/main" id="{8ADD59A9-81EE-0DF4-BF97-645E59790906}"/>
              </a:ext>
            </a:extLst>
          </p:cNvPr>
          <p:cNvSpPr>
            <a:spLocks/>
          </p:cNvSpPr>
          <p:nvPr userDrawn="1"/>
        </p:nvSpPr>
        <p:spPr bwMode="auto">
          <a:xfrm>
            <a:off x="0" y="0"/>
            <a:ext cx="12192000" cy="3382710"/>
          </a:xfrm>
          <a:custGeom>
            <a:avLst/>
            <a:gdLst>
              <a:gd name="connsiteX0" fmla="*/ 0 w 12192000"/>
              <a:gd name="connsiteY0" fmla="*/ 0 h 3382710"/>
              <a:gd name="connsiteX1" fmla="*/ 12192000 w 12192000"/>
              <a:gd name="connsiteY1" fmla="*/ 0 h 3382710"/>
              <a:gd name="connsiteX2" fmla="*/ 12192000 w 12192000"/>
              <a:gd name="connsiteY2" fmla="*/ 2525484 h 3382710"/>
              <a:gd name="connsiteX3" fmla="*/ 10930890 w 12192000"/>
              <a:gd name="connsiteY3" fmla="*/ 2525484 h 3382710"/>
              <a:gd name="connsiteX4" fmla="*/ 8755659 w 12192000"/>
              <a:gd name="connsiteY4" fmla="*/ 2525484 h 3382710"/>
              <a:gd name="connsiteX5" fmla="*/ 7004114 w 12192000"/>
              <a:gd name="connsiteY5" fmla="*/ 2525484 h 3382710"/>
              <a:gd name="connsiteX6" fmla="*/ 6113526 w 12192000"/>
              <a:gd name="connsiteY6" fmla="*/ 3366922 h 3382710"/>
              <a:gd name="connsiteX7" fmla="*/ 6078476 w 12192000"/>
              <a:gd name="connsiteY7" fmla="*/ 3366922 h 3382710"/>
              <a:gd name="connsiteX8" fmla="*/ 5187887 w 12192000"/>
              <a:gd name="connsiteY8" fmla="*/ 2525484 h 3382710"/>
              <a:gd name="connsiteX9" fmla="*/ 3436341 w 12192000"/>
              <a:gd name="connsiteY9" fmla="*/ 2525484 h 3382710"/>
              <a:gd name="connsiteX10" fmla="*/ 1261112 w 12192000"/>
              <a:gd name="connsiteY10" fmla="*/ 2525484 h 3382710"/>
              <a:gd name="connsiteX11" fmla="*/ 0 w 12192000"/>
              <a:gd name="connsiteY11" fmla="*/ 2525484 h 338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3382710">
                <a:moveTo>
                  <a:pt x="0" y="0"/>
                </a:moveTo>
                <a:lnTo>
                  <a:pt x="12192000" y="0"/>
                </a:lnTo>
                <a:lnTo>
                  <a:pt x="12192000" y="2525484"/>
                </a:lnTo>
                <a:lnTo>
                  <a:pt x="10930890" y="2525484"/>
                </a:lnTo>
                <a:lnTo>
                  <a:pt x="8755659" y="2525484"/>
                </a:lnTo>
                <a:lnTo>
                  <a:pt x="7004114" y="2525484"/>
                </a:lnTo>
                <a:cubicBezTo>
                  <a:pt x="6541294" y="2525484"/>
                  <a:pt x="6260783" y="2827046"/>
                  <a:pt x="6113526" y="3366922"/>
                </a:cubicBezTo>
                <a:cubicBezTo>
                  <a:pt x="6106478" y="3387973"/>
                  <a:pt x="6085525" y="3387973"/>
                  <a:pt x="6078476" y="3366922"/>
                </a:cubicBezTo>
                <a:cubicBezTo>
                  <a:pt x="5931221" y="2827046"/>
                  <a:pt x="5650707" y="2525484"/>
                  <a:pt x="5187887" y="2525484"/>
                </a:cubicBezTo>
                <a:lnTo>
                  <a:pt x="3436341" y="2525484"/>
                </a:lnTo>
                <a:lnTo>
                  <a:pt x="1261112" y="2525484"/>
                </a:lnTo>
                <a:lnTo>
                  <a:pt x="0" y="2525484"/>
                </a:lnTo>
                <a:close/>
              </a:path>
            </a:pathLst>
          </a:custGeom>
          <a:solidFill>
            <a:schemeClr val="bg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marL="285750" indent="-285750" algn="l" eaLnBrk="0" fontAlgn="auto" hangingPunct="0">
              <a:spcBef>
                <a:spcPts val="300"/>
              </a:spcBef>
              <a:spcAft>
                <a:spcPts val="300"/>
              </a:spcAft>
              <a:buClr>
                <a:schemeClr val="tx2"/>
              </a:buClr>
              <a:buSzPct val="110000"/>
              <a:buFont typeface="Arial" panose="020B0604020202020204" pitchFamily="34" charset="0"/>
              <a:buChar char="•"/>
            </a:pPr>
            <a:endParaRPr lang="en-GB" sz="1600" kern="0" err="1">
              <a:solidFill>
                <a:schemeClr val="tx1"/>
              </a:solidFill>
            </a:endParaRPr>
          </a:p>
        </p:txBody>
      </p:sp>
      <p:sp>
        <p:nvSpPr>
          <p:cNvPr id="17" name="Title 1"/>
          <p:cNvSpPr>
            <a:spLocks noGrp="1"/>
          </p:cNvSpPr>
          <p:nvPr>
            <p:ph type="ctrTitle" hasCustomPrompt="1"/>
          </p:nvPr>
        </p:nvSpPr>
        <p:spPr>
          <a:xfrm>
            <a:off x="520700" y="3940216"/>
            <a:ext cx="11150600" cy="548009"/>
          </a:xfrm>
          <a:prstGeom prst="rect">
            <a:avLst/>
          </a:prstGeom>
        </p:spPr>
        <p:txBody>
          <a:bodyPr vert="horz" anchor="b" anchorCtr="0">
            <a:noAutofit/>
          </a:bodyPr>
          <a:lstStyle>
            <a:lvl1pPr algn="ctr">
              <a:lnSpc>
                <a:spcPct val="100000"/>
              </a:lnSpc>
              <a:defRPr sz="3600">
                <a:solidFill>
                  <a:schemeClr val="bg1"/>
                </a:solidFill>
              </a:defRPr>
            </a:lvl1pPr>
          </a:lstStyle>
          <a:p>
            <a:r>
              <a:rPr lang="en-GB"/>
              <a:t>Click to enter presentation title</a:t>
            </a:r>
          </a:p>
        </p:txBody>
      </p:sp>
      <p:sp>
        <p:nvSpPr>
          <p:cNvPr id="20" name="Subtitle 2"/>
          <p:cNvSpPr>
            <a:spLocks noGrp="1"/>
          </p:cNvSpPr>
          <p:nvPr>
            <p:ph type="subTitle" idx="1" hasCustomPrompt="1"/>
          </p:nvPr>
        </p:nvSpPr>
        <p:spPr>
          <a:xfrm>
            <a:off x="520700" y="4502943"/>
            <a:ext cx="11150600" cy="475200"/>
          </a:xfrm>
          <a:prstGeom prst="rect">
            <a:avLst/>
          </a:prstGeom>
        </p:spPr>
        <p:txBody>
          <a:bodyPr wrap="square" lIns="0" tIns="0" rIns="0" bIns="0" anchor="t" anchorCtr="0">
            <a:noAutofit/>
          </a:bodyPr>
          <a:lstStyle>
            <a:lvl1pPr marL="0" indent="0" algn="ctr">
              <a:spcBef>
                <a:spcPts val="0"/>
              </a:spcBef>
              <a:spcAft>
                <a:spcPts val="0"/>
              </a:spcAft>
              <a:buNone/>
              <a:defRPr sz="2400" i="0">
                <a:solidFill>
                  <a:schemeClr val="bg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subtitle / presenter name</a:t>
            </a:r>
          </a:p>
        </p:txBody>
      </p:sp>
      <p:sp>
        <p:nvSpPr>
          <p:cNvPr id="5" name="Rectangle 4">
            <a:extLst>
              <a:ext uri="{FF2B5EF4-FFF2-40B4-BE49-F238E27FC236}">
                <a16:creationId xmlns:a16="http://schemas.microsoft.com/office/drawing/2014/main" id="{B081E81C-A3CE-333A-79BA-25D8F93FB564}"/>
              </a:ext>
            </a:extLst>
          </p:cNvPr>
          <p:cNvSpPr/>
          <p:nvPr userDrawn="1"/>
        </p:nvSpPr>
        <p:spPr bwMode="auto">
          <a:xfrm>
            <a:off x="11039475" y="6058694"/>
            <a:ext cx="862012" cy="317500"/>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r" eaLnBrk="0" fontAlgn="auto" hangingPunct="0">
              <a:spcBef>
                <a:spcPts val="0"/>
              </a:spcBef>
              <a:spcAft>
                <a:spcPts val="0"/>
              </a:spcAft>
              <a:buClr>
                <a:schemeClr val="bg1"/>
              </a:buClr>
              <a:buFont typeface="Arial" pitchFamily="34" charset="0"/>
              <a:buNone/>
            </a:pPr>
            <a:r>
              <a:rPr lang="en-GB" sz="1000" b="1" kern="0">
                <a:solidFill>
                  <a:srgbClr val="FFFFFF"/>
                </a:solidFill>
                <a:latin typeface="+mn-lt"/>
              </a:rPr>
              <a:t>gsk.com</a:t>
            </a:r>
          </a:p>
        </p:txBody>
      </p:sp>
      <p:pic>
        <p:nvPicPr>
          <p:cNvPr id="7" name="Graphic 6">
            <a:extLst>
              <a:ext uri="{FF2B5EF4-FFF2-40B4-BE49-F238E27FC236}">
                <a16:creationId xmlns:a16="http://schemas.microsoft.com/office/drawing/2014/main" id="{8E1FA932-514A-C951-F952-F8A43667EAEB}"/>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094470" y="6137672"/>
            <a:ext cx="159543" cy="159543"/>
          </a:xfrm>
          <a:prstGeom prst="rect">
            <a:avLst/>
          </a:prstGeom>
        </p:spPr>
      </p:pic>
      <p:sp>
        <p:nvSpPr>
          <p:cNvPr id="9" name="Text Placeholder 8">
            <a:extLst>
              <a:ext uri="{FF2B5EF4-FFF2-40B4-BE49-F238E27FC236}">
                <a16:creationId xmlns:a16="http://schemas.microsoft.com/office/drawing/2014/main" id="{C04D693C-2F89-1D26-FDEF-3BF8AB9EE532}"/>
              </a:ext>
            </a:extLst>
          </p:cNvPr>
          <p:cNvSpPr>
            <a:spLocks noGrp="1"/>
          </p:cNvSpPr>
          <p:nvPr>
            <p:ph type="body" sz="quarter" idx="11" hasCustomPrompt="1"/>
          </p:nvPr>
        </p:nvSpPr>
        <p:spPr>
          <a:xfrm>
            <a:off x="501650" y="230188"/>
            <a:ext cx="1817688" cy="163512"/>
          </a:xfrm>
        </p:spPr>
        <p:txBody>
          <a:bodyPr lIns="0" tIns="72000" rIns="0" bIns="72000" anchor="ctr">
            <a:noAutofit/>
          </a:bodyPr>
          <a:lstStyle>
            <a:lvl1pPr marL="0" indent="0">
              <a:buNone/>
              <a:defRPr sz="1000" b="1">
                <a:solidFill>
                  <a:schemeClr val="tx2"/>
                </a:solidFill>
              </a:defRPr>
            </a:lvl1pPr>
            <a:lvl2pPr marL="357542" indent="0">
              <a:buNone/>
              <a:defRPr>
                <a:solidFill>
                  <a:schemeClr val="bg1"/>
                </a:solidFill>
              </a:defRPr>
            </a:lvl2pPr>
            <a:lvl3pPr marL="719982" indent="0">
              <a:buNone/>
              <a:defRPr>
                <a:solidFill>
                  <a:schemeClr val="bg1"/>
                </a:solidFill>
              </a:defRPr>
            </a:lvl3pPr>
            <a:lvl4pPr marL="1081424" indent="0">
              <a:buNone/>
              <a:defRPr>
                <a:solidFill>
                  <a:schemeClr val="bg1"/>
                </a:solidFill>
              </a:defRPr>
            </a:lvl4pPr>
            <a:lvl5pPr marL="1439964" indent="0">
              <a:buNone/>
              <a:defRPr>
                <a:solidFill>
                  <a:schemeClr val="bg1"/>
                </a:solidFill>
              </a:defRPr>
            </a:lvl5pPr>
          </a:lstStyle>
          <a:p>
            <a:pPr lvl="0"/>
            <a:r>
              <a:rPr lang="en-US"/>
              <a:t>Click to insert date</a:t>
            </a:r>
          </a:p>
        </p:txBody>
      </p:sp>
      <p:pic>
        <p:nvPicPr>
          <p:cNvPr id="24" name="Picture 23" descr="Icon&#10;&#10;Description automatically generated with medium confidence">
            <a:extLst>
              <a:ext uri="{FF2B5EF4-FFF2-40B4-BE49-F238E27FC236}">
                <a16:creationId xmlns:a16="http://schemas.microsoft.com/office/drawing/2014/main" id="{40DDF016-D509-BED0-161C-B51B4CFCB42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10565064" y="0"/>
            <a:ext cx="1499542" cy="1500405"/>
          </a:xfrm>
          <a:prstGeom prst="rect">
            <a:avLst/>
          </a:prstGeom>
        </p:spPr>
      </p:pic>
    </p:spTree>
    <p:extLst>
      <p:ext uri="{BB962C8B-B14F-4D97-AF65-F5344CB8AC3E}">
        <p14:creationId xmlns:p14="http://schemas.microsoft.com/office/powerpoint/2010/main" val="3665715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0DD48070-D695-60C2-898C-9832D9369B0C}"/>
              </a:ext>
            </a:extLst>
          </p:cNvPr>
          <p:cNvSpPr>
            <a:spLocks noGrp="1"/>
          </p:cNvSpPr>
          <p:nvPr>
            <p:ph type="body" sz="quarter" idx="22" hasCustomPrompt="1"/>
          </p:nvPr>
        </p:nvSpPr>
        <p:spPr>
          <a:xfrm>
            <a:off x="365125" y="1311162"/>
            <a:ext cx="11460164" cy="4484800"/>
          </a:xfrm>
          <a:custGeom>
            <a:avLst/>
            <a:gdLst>
              <a:gd name="connsiteX0" fmla="*/ 185682 w 11460164"/>
              <a:gd name="connsiteY0" fmla="*/ 0 h 4484800"/>
              <a:gd name="connsiteX1" fmla="*/ 11274482 w 11460164"/>
              <a:gd name="connsiteY1" fmla="*/ 0 h 4484800"/>
              <a:gd name="connsiteX2" fmla="*/ 11460164 w 11460164"/>
              <a:gd name="connsiteY2" fmla="*/ 185682 h 4484800"/>
              <a:gd name="connsiteX3" fmla="*/ 11460164 w 11460164"/>
              <a:gd name="connsiteY3" fmla="*/ 456183 h 4484800"/>
              <a:gd name="connsiteX4" fmla="*/ 11460164 w 11460164"/>
              <a:gd name="connsiteY4" fmla="*/ 715601 h 4484800"/>
              <a:gd name="connsiteX5" fmla="*/ 11460164 w 11460164"/>
              <a:gd name="connsiteY5" fmla="*/ 4299118 h 4484800"/>
              <a:gd name="connsiteX6" fmla="*/ 11274482 w 11460164"/>
              <a:gd name="connsiteY6" fmla="*/ 4484800 h 4484800"/>
              <a:gd name="connsiteX7" fmla="*/ 185682 w 11460164"/>
              <a:gd name="connsiteY7" fmla="*/ 4484800 h 4484800"/>
              <a:gd name="connsiteX8" fmla="*/ 0 w 11460164"/>
              <a:gd name="connsiteY8" fmla="*/ 4299118 h 4484800"/>
              <a:gd name="connsiteX9" fmla="*/ 0 w 11460164"/>
              <a:gd name="connsiteY9" fmla="*/ 715601 h 4484800"/>
              <a:gd name="connsiteX10" fmla="*/ 0 w 11460164"/>
              <a:gd name="connsiteY10" fmla="*/ 456183 h 4484800"/>
              <a:gd name="connsiteX11" fmla="*/ 0 w 11460164"/>
              <a:gd name="connsiteY11" fmla="*/ 185682 h 4484800"/>
              <a:gd name="connsiteX12" fmla="*/ 185682 w 11460164"/>
              <a:gd name="connsiteY12" fmla="*/ 0 h 448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60164" h="4484800">
                <a:moveTo>
                  <a:pt x="185682" y="0"/>
                </a:moveTo>
                <a:lnTo>
                  <a:pt x="11274482" y="0"/>
                </a:lnTo>
                <a:cubicBezTo>
                  <a:pt x="11377031" y="0"/>
                  <a:pt x="11460164" y="83133"/>
                  <a:pt x="11460164" y="185682"/>
                </a:cubicBezTo>
                <a:lnTo>
                  <a:pt x="11460164" y="456183"/>
                </a:lnTo>
                <a:lnTo>
                  <a:pt x="11460164" y="715601"/>
                </a:lnTo>
                <a:lnTo>
                  <a:pt x="11460164" y="4299118"/>
                </a:lnTo>
                <a:cubicBezTo>
                  <a:pt x="11460164" y="4401667"/>
                  <a:pt x="11377031" y="4484800"/>
                  <a:pt x="11274482" y="4484800"/>
                </a:cubicBezTo>
                <a:lnTo>
                  <a:pt x="185682" y="4484800"/>
                </a:lnTo>
                <a:cubicBezTo>
                  <a:pt x="83133" y="4484800"/>
                  <a:pt x="0" y="4401667"/>
                  <a:pt x="0" y="4299118"/>
                </a:cubicBezTo>
                <a:lnTo>
                  <a:pt x="0" y="715601"/>
                </a:lnTo>
                <a:lnTo>
                  <a:pt x="0" y="456183"/>
                </a:lnTo>
                <a:lnTo>
                  <a:pt x="0" y="185682"/>
                </a:lnTo>
                <a:cubicBezTo>
                  <a:pt x="0" y="83133"/>
                  <a:pt x="83133" y="0"/>
                  <a:pt x="185682" y="0"/>
                </a:cubicBezTo>
                <a:close/>
              </a:path>
            </a:pathLst>
          </a:custGeom>
          <a:solidFill>
            <a:schemeClr val="bg1">
              <a:lumMod val="95000"/>
            </a:schemeClr>
          </a:solidFill>
          <a:ln>
            <a:noFill/>
          </a:ln>
        </p:spPr>
        <p:txBody>
          <a:bodyPr wrap="square" tIns="180000">
            <a:noAutofit/>
          </a:bodyPr>
          <a:lstStyle>
            <a:lvl1pPr>
              <a:defRPr/>
            </a:lvl1pPr>
          </a:lstStyle>
          <a:p>
            <a:pPr lvl="0"/>
            <a:r>
              <a:rPr lang="en-US"/>
              <a:t>Click to enter TEXT content ONLY.</a:t>
            </a:r>
            <a:br>
              <a:rPr lang="en-US"/>
            </a:br>
            <a:r>
              <a:rPr lang="en-US"/>
              <a:t>If text content appears outside of grey holder please reduce the size of the font.</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5"/>
          <p:cNvSpPr>
            <a:spLocks noGrp="1"/>
          </p:cNvSpPr>
          <p:nvPr>
            <p:ph type="body" sz="quarter" idx="18" hasCustomPrompt="1"/>
          </p:nvPr>
        </p:nvSpPr>
        <p:spPr>
          <a:xfrm>
            <a:off x="365125" y="5792438"/>
            <a:ext cx="11460164" cy="298800"/>
          </a:xfrm>
          <a:prstGeom prst="rect">
            <a:avLst/>
          </a:prstGeom>
        </p:spPr>
        <p:txBody>
          <a:bodyPr wrap="square" lIns="0" tIns="72000" rIns="0" bIns="72000" anchor="b" anchorCtr="0">
            <a:noAutofit/>
          </a:bodyPr>
          <a:lstStyle>
            <a:lvl1pPr marL="0" indent="0">
              <a:spcBef>
                <a:spcPts val="0"/>
              </a:spcBef>
              <a:spcAft>
                <a:spcPts val="0"/>
              </a:spcAft>
              <a:buNone/>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3" name="Date Placeholder 2">
            <a:extLst>
              <a:ext uri="{FF2B5EF4-FFF2-40B4-BE49-F238E27FC236}">
                <a16:creationId xmlns:a16="http://schemas.microsoft.com/office/drawing/2014/main" id="{341B731B-8FAA-4A1B-8740-D7002967C1CA}"/>
              </a:ext>
            </a:extLst>
          </p:cNvPr>
          <p:cNvSpPr>
            <a:spLocks noGrp="1"/>
          </p:cNvSpPr>
          <p:nvPr>
            <p:ph type="dt" sz="half" idx="19"/>
          </p:nvPr>
        </p:nvSpPr>
        <p:spPr/>
        <p:txBody>
          <a:bodyPr/>
          <a:lstStyle/>
          <a:p>
            <a:fld id="{DB124F8D-6A21-41BB-B641-CA493D4F9456}" type="datetime4">
              <a:rPr lang="en-GB" smtClean="0"/>
              <a:t>03 May 2023</a:t>
            </a:fld>
            <a:endParaRPr lang="en-GB"/>
          </a:p>
        </p:txBody>
      </p:sp>
      <p:sp>
        <p:nvSpPr>
          <p:cNvPr id="5" name="Footer Placeholder 4">
            <a:extLst>
              <a:ext uri="{FF2B5EF4-FFF2-40B4-BE49-F238E27FC236}">
                <a16:creationId xmlns:a16="http://schemas.microsoft.com/office/drawing/2014/main" id="{D1C84BE9-25CA-45B1-9061-9DCABA70A1E6}"/>
              </a:ext>
            </a:extLst>
          </p:cNvPr>
          <p:cNvSpPr>
            <a:spLocks noGrp="1"/>
          </p:cNvSpPr>
          <p:nvPr>
            <p:ph type="ftr" sz="quarter" idx="20"/>
          </p:nvPr>
        </p:nvSpPr>
        <p:spPr/>
        <p:txBody>
          <a:bodyPr/>
          <a:lstStyle/>
          <a:p>
            <a:endParaRPr lang="en-GB"/>
          </a:p>
        </p:txBody>
      </p:sp>
      <p:sp>
        <p:nvSpPr>
          <p:cNvPr id="11" name="Slide Number Placeholder 10">
            <a:extLst>
              <a:ext uri="{FF2B5EF4-FFF2-40B4-BE49-F238E27FC236}">
                <a16:creationId xmlns:a16="http://schemas.microsoft.com/office/drawing/2014/main" id="{BF0296A1-E119-4AEC-80A5-65FD719F9631}"/>
              </a:ext>
            </a:extLst>
          </p:cNvPr>
          <p:cNvSpPr>
            <a:spLocks noGrp="1"/>
          </p:cNvSpPr>
          <p:nvPr>
            <p:ph type="sldNum" sz="quarter" idx="21"/>
          </p:nvPr>
        </p:nvSpPr>
        <p:spPr/>
        <p:txBody>
          <a:bodyPr/>
          <a:lstStyle/>
          <a:p>
            <a:fld id="{9F9F533D-B52E-4A2F-BF72-0ADD2D94BD75}" type="slidenum">
              <a:rPr lang="en-GB" smtClean="0"/>
              <a:pPr/>
              <a:t>‹#›</a:t>
            </a:fld>
            <a:endParaRPr lang="en-GB"/>
          </a:p>
        </p:txBody>
      </p:sp>
      <p:sp>
        <p:nvSpPr>
          <p:cNvPr id="12" name="Title 1">
            <a:extLst>
              <a:ext uri="{FF2B5EF4-FFF2-40B4-BE49-F238E27FC236}">
                <a16:creationId xmlns:a16="http://schemas.microsoft.com/office/drawing/2014/main" id="{88C0D48C-007D-FEEC-D1DF-C00891876F0F}"/>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3" name="Subtitle 2">
            <a:extLst>
              <a:ext uri="{FF2B5EF4-FFF2-40B4-BE49-F238E27FC236}">
                <a16:creationId xmlns:a16="http://schemas.microsoft.com/office/drawing/2014/main" id="{1F6E4BF1-5B10-6CC3-60CB-FA773CAB8AF3}"/>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4" name="Freeform: Shape 13">
            <a:extLst>
              <a:ext uri="{FF2B5EF4-FFF2-40B4-BE49-F238E27FC236}">
                <a16:creationId xmlns:a16="http://schemas.microsoft.com/office/drawing/2014/main" id="{099DCD39-6F77-D442-9C41-7FE9A4CBB7FE}"/>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custDataLst>
      <p:tags r:id="rId1"/>
    </p:custDataLst>
    <p:extLst>
      <p:ext uri="{BB962C8B-B14F-4D97-AF65-F5344CB8AC3E}">
        <p14:creationId xmlns:p14="http://schemas.microsoft.com/office/powerpoint/2010/main" val="3314054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2E57A6D-CCB0-DF2D-0D9A-6184CE396941}"/>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FC42BDB7-A7FE-AA4E-3952-EBCCAC237C98}"/>
              </a:ext>
            </a:extLst>
          </p:cNvPr>
          <p:cNvSpPr>
            <a:spLocks noGrp="1"/>
          </p:cNvSpPr>
          <p:nvPr>
            <p:ph type="sldNum" sz="quarter" idx="11"/>
          </p:nvPr>
        </p:nvSpPr>
        <p:spPr/>
        <p:txBody>
          <a:bodyPr/>
          <a:lstStyle/>
          <a:p>
            <a:fld id="{9F9F533D-B52E-4A2F-BF72-0ADD2D94BD75}" type="slidenum">
              <a:rPr lang="en-GB" smtClean="0"/>
              <a:pPr/>
              <a:t>‹#›</a:t>
            </a:fld>
            <a:endParaRPr lang="en-GB"/>
          </a:p>
        </p:txBody>
      </p:sp>
      <p:sp>
        <p:nvSpPr>
          <p:cNvPr id="5" name="Date Placeholder 4">
            <a:extLst>
              <a:ext uri="{FF2B5EF4-FFF2-40B4-BE49-F238E27FC236}">
                <a16:creationId xmlns:a16="http://schemas.microsoft.com/office/drawing/2014/main" id="{676D6505-B9A2-3A36-B9B6-3E3CF07A64AF}"/>
              </a:ext>
            </a:extLst>
          </p:cNvPr>
          <p:cNvSpPr>
            <a:spLocks noGrp="1"/>
          </p:cNvSpPr>
          <p:nvPr>
            <p:ph type="dt" sz="half" idx="12"/>
          </p:nvPr>
        </p:nvSpPr>
        <p:spPr/>
        <p:txBody>
          <a:bodyPr/>
          <a:lstStyle/>
          <a:p>
            <a:fld id="{346B58B4-0D72-4C8B-9355-854FB5782278}" type="datetime4">
              <a:rPr lang="en-GB" smtClean="0"/>
              <a:t>03 May 2023</a:t>
            </a:fld>
            <a:endParaRPr lang="en-GB"/>
          </a:p>
        </p:txBody>
      </p:sp>
      <p:sp>
        <p:nvSpPr>
          <p:cNvPr id="7" name="Text Placeholder 6">
            <a:extLst>
              <a:ext uri="{FF2B5EF4-FFF2-40B4-BE49-F238E27FC236}">
                <a16:creationId xmlns:a16="http://schemas.microsoft.com/office/drawing/2014/main" id="{4B3924AB-56D4-343D-306B-195A924E9EF9}"/>
              </a:ext>
            </a:extLst>
          </p:cNvPr>
          <p:cNvSpPr>
            <a:spLocks noGrp="1"/>
          </p:cNvSpPr>
          <p:nvPr>
            <p:ph type="body" sz="quarter" idx="13" hasCustomPrompt="1"/>
          </p:nvPr>
        </p:nvSpPr>
        <p:spPr>
          <a:xfrm>
            <a:off x="365125" y="5792400"/>
            <a:ext cx="11460164" cy="298800"/>
          </a:xfrm>
        </p:spPr>
        <p:txBody>
          <a:bodyPr lIns="0" tIns="72000" rIns="0" bIns="72000" anchor="b">
            <a:noAutofit/>
          </a:bodyPr>
          <a:lstStyle>
            <a:lvl1pPr marL="0" indent="0">
              <a:buNone/>
              <a:defRPr sz="1200"/>
            </a:lvl1pPr>
            <a:lvl2pPr marL="357542" indent="0">
              <a:buNone/>
              <a:defRPr sz="1000"/>
            </a:lvl2pPr>
            <a:lvl3pPr marL="719982" indent="0">
              <a:buNone/>
              <a:defRPr sz="1000"/>
            </a:lvl3pPr>
            <a:lvl4pPr marL="1081424" indent="0">
              <a:buNone/>
              <a:defRPr sz="1000"/>
            </a:lvl4pPr>
            <a:lvl5pPr marL="1439964" indent="0">
              <a:buNone/>
              <a:defRPr sz="1000"/>
            </a:lvl5pPr>
          </a:lstStyle>
          <a:p>
            <a:pPr lvl="0"/>
            <a:r>
              <a:rPr lang="en-US"/>
              <a:t>Insert Source text</a:t>
            </a:r>
          </a:p>
        </p:txBody>
      </p:sp>
      <p:sp>
        <p:nvSpPr>
          <p:cNvPr id="8" name="Title 1">
            <a:extLst>
              <a:ext uri="{FF2B5EF4-FFF2-40B4-BE49-F238E27FC236}">
                <a16:creationId xmlns:a16="http://schemas.microsoft.com/office/drawing/2014/main" id="{3484351E-5906-1465-ED52-DA75D3630DE8}"/>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9" name="Subtitle 2">
            <a:extLst>
              <a:ext uri="{FF2B5EF4-FFF2-40B4-BE49-F238E27FC236}">
                <a16:creationId xmlns:a16="http://schemas.microsoft.com/office/drawing/2014/main" id="{62BDBB70-10FD-DDED-C062-9AA92765646E}"/>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2" name="Freeform: Shape 11">
            <a:extLst>
              <a:ext uri="{FF2B5EF4-FFF2-40B4-BE49-F238E27FC236}">
                <a16:creationId xmlns:a16="http://schemas.microsoft.com/office/drawing/2014/main" id="{8DBDFC7D-EB75-1C71-FBB6-74679DF5FB23}"/>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418024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Image and Text 4">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CDFB8F13-AB38-63DB-D1F1-86B6EF73DD2A}"/>
              </a:ext>
            </a:extLst>
          </p:cNvPr>
          <p:cNvSpPr>
            <a:spLocks noGrp="1"/>
          </p:cNvSpPr>
          <p:nvPr>
            <p:ph type="pic" sz="quarter" idx="14" hasCustomPrompt="1"/>
          </p:nvPr>
        </p:nvSpPr>
        <p:spPr>
          <a:xfrm>
            <a:off x="8172451" y="242888"/>
            <a:ext cx="3652838" cy="5848312"/>
          </a:xfrm>
          <a:custGeom>
            <a:avLst/>
            <a:gdLst>
              <a:gd name="connsiteX0" fmla="*/ 190569 w 3652838"/>
              <a:gd name="connsiteY0" fmla="*/ 0 h 5848312"/>
              <a:gd name="connsiteX1" fmla="*/ 3462269 w 3652838"/>
              <a:gd name="connsiteY1" fmla="*/ 0 h 5848312"/>
              <a:gd name="connsiteX2" fmla="*/ 3652838 w 3652838"/>
              <a:gd name="connsiteY2" fmla="*/ 190569 h 5848312"/>
              <a:gd name="connsiteX3" fmla="*/ 3652838 w 3652838"/>
              <a:gd name="connsiteY3" fmla="*/ 5657743 h 5848312"/>
              <a:gd name="connsiteX4" fmla="*/ 3462269 w 3652838"/>
              <a:gd name="connsiteY4" fmla="*/ 5848312 h 5848312"/>
              <a:gd name="connsiteX5" fmla="*/ 190569 w 3652838"/>
              <a:gd name="connsiteY5" fmla="*/ 5848312 h 5848312"/>
              <a:gd name="connsiteX6" fmla="*/ 0 w 3652838"/>
              <a:gd name="connsiteY6" fmla="*/ 5657743 h 5848312"/>
              <a:gd name="connsiteX7" fmla="*/ 0 w 3652838"/>
              <a:gd name="connsiteY7" fmla="*/ 3402065 h 5848312"/>
              <a:gd name="connsiteX8" fmla="*/ 7373 w 3652838"/>
              <a:gd name="connsiteY8" fmla="*/ 3315183 h 5848312"/>
              <a:gd name="connsiteX9" fmla="*/ 442863 w 3652838"/>
              <a:gd name="connsiteY9" fmla="*/ 2933380 h 5848312"/>
              <a:gd name="connsiteX10" fmla="*/ 442863 w 3652838"/>
              <a:gd name="connsiteY10" fmla="*/ 2914928 h 5848312"/>
              <a:gd name="connsiteX11" fmla="*/ 7373 w 3652838"/>
              <a:gd name="connsiteY11" fmla="*/ 2533130 h 5848312"/>
              <a:gd name="connsiteX12" fmla="*/ 0 w 3652838"/>
              <a:gd name="connsiteY12" fmla="*/ 2446249 h 5848312"/>
              <a:gd name="connsiteX13" fmla="*/ 0 w 3652838"/>
              <a:gd name="connsiteY13" fmla="*/ 190569 h 5848312"/>
              <a:gd name="connsiteX14" fmla="*/ 190569 w 3652838"/>
              <a:gd name="connsiteY14" fmla="*/ 0 h 5848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2838" h="5848312">
                <a:moveTo>
                  <a:pt x="190569" y="0"/>
                </a:moveTo>
                <a:lnTo>
                  <a:pt x="3462269" y="0"/>
                </a:lnTo>
                <a:cubicBezTo>
                  <a:pt x="3567517" y="0"/>
                  <a:pt x="3652838" y="85321"/>
                  <a:pt x="3652838" y="190569"/>
                </a:cubicBezTo>
                <a:lnTo>
                  <a:pt x="3652838" y="5657743"/>
                </a:lnTo>
                <a:cubicBezTo>
                  <a:pt x="3652838" y="5762991"/>
                  <a:pt x="3567517" y="5848312"/>
                  <a:pt x="3462269" y="5848312"/>
                </a:cubicBezTo>
                <a:lnTo>
                  <a:pt x="190569" y="5848312"/>
                </a:lnTo>
                <a:cubicBezTo>
                  <a:pt x="85321" y="5848312"/>
                  <a:pt x="0" y="5762991"/>
                  <a:pt x="0" y="5657743"/>
                </a:cubicBezTo>
                <a:lnTo>
                  <a:pt x="0" y="3402065"/>
                </a:lnTo>
                <a:lnTo>
                  <a:pt x="7373" y="3315183"/>
                </a:lnTo>
                <a:cubicBezTo>
                  <a:pt x="41632" y="3122692"/>
                  <a:pt x="194211" y="3001193"/>
                  <a:pt x="442863" y="2933380"/>
                </a:cubicBezTo>
                <a:cubicBezTo>
                  <a:pt x="453936" y="2929691"/>
                  <a:pt x="453936" y="2918617"/>
                  <a:pt x="442863" y="2914928"/>
                </a:cubicBezTo>
                <a:cubicBezTo>
                  <a:pt x="194211" y="2847115"/>
                  <a:pt x="41632" y="2725620"/>
                  <a:pt x="7373" y="2533130"/>
                </a:cubicBezTo>
                <a:lnTo>
                  <a:pt x="0" y="2446249"/>
                </a:lnTo>
                <a:lnTo>
                  <a:pt x="0" y="190569"/>
                </a:lnTo>
                <a:cubicBezTo>
                  <a:pt x="0" y="85321"/>
                  <a:pt x="85321" y="0"/>
                  <a:pt x="190569" y="0"/>
                </a:cubicBezTo>
                <a:close/>
              </a:path>
            </a:pathLst>
          </a:custGeom>
          <a:solidFill>
            <a:schemeClr val="bg1">
              <a:lumMod val="95000"/>
            </a:schemeClr>
          </a:solidFill>
          <a:ln>
            <a:noFill/>
          </a:ln>
        </p:spPr>
        <p:txBody>
          <a:bodyPr wrap="square" lIns="108000" tIns="576000" rIns="108000" bIns="72000" anchor="ctr">
            <a:noAutofit/>
          </a:bodyPr>
          <a:lstStyle>
            <a:lvl1pPr marL="0" indent="0" algn="ctr">
              <a:buNone/>
              <a:defRPr sz="2200" i="0" baseline="0">
                <a:solidFill>
                  <a:schemeClr val="tx1"/>
                </a:solidFill>
              </a:defRPr>
            </a:lvl1pPr>
          </a:lstStyle>
          <a:p>
            <a:r>
              <a:rPr lang="en-GB"/>
              <a:t>[Click here to insert image]</a:t>
            </a:r>
            <a:br>
              <a:rPr lang="en-GB"/>
            </a:br>
            <a:br>
              <a:rPr lang="en-GB"/>
            </a:br>
            <a:br>
              <a:rPr lang="en-GB"/>
            </a:br>
            <a:br>
              <a:rPr lang="en-GB"/>
            </a:br>
            <a:br>
              <a:rPr lang="en-GB"/>
            </a:br>
            <a:br>
              <a:rPr lang="en-GB"/>
            </a:br>
            <a:br>
              <a:rPr lang="en-GB"/>
            </a:br>
            <a:r>
              <a:rPr lang="en-GB"/>
              <a:t>[</a:t>
            </a:r>
            <a:r>
              <a:rPr lang="en-US"/>
              <a:t>The image can then be scaled within the frame by using the ‘Crop’ feature in the ‘Picture Format’ tab of the ribbon. Right click on image to add/edit alt text]</a:t>
            </a:r>
            <a:endParaRPr lang="en-GB"/>
          </a:p>
        </p:txBody>
      </p:sp>
      <p:sp>
        <p:nvSpPr>
          <p:cNvPr id="9" name="Text Placeholder 6"/>
          <p:cNvSpPr>
            <a:spLocks noGrp="1"/>
          </p:cNvSpPr>
          <p:nvPr>
            <p:ph type="body" sz="quarter" idx="13" hasCustomPrompt="1"/>
          </p:nvPr>
        </p:nvSpPr>
        <p:spPr>
          <a:xfrm>
            <a:off x="365125" y="1304101"/>
            <a:ext cx="7554913" cy="4490737"/>
          </a:xfrm>
          <a:prstGeom prst="rect">
            <a:avLst/>
          </a:prstGeom>
        </p:spPr>
        <p:txBody>
          <a:bodyPr lIns="0" tIns="180000" rIns="0" bIns="180000">
            <a:noAutofit/>
          </a:bodyPr>
          <a:lstStyle>
            <a:lvl1pPr marL="359991" indent="-359991">
              <a:buClr>
                <a:schemeClr val="tx2"/>
              </a:buClr>
              <a:buFont typeface="Arial" panose="020B0604020202020204" pitchFamily="34" charset="0"/>
              <a:buChar char="•"/>
              <a:defRPr/>
            </a:lvl1pPr>
            <a:lvl2pPr marL="717533" indent="-359991">
              <a:buClr>
                <a:schemeClr val="tx1"/>
              </a:buClr>
              <a:buFont typeface="Arial" panose="020B0604020202020204" pitchFamily="34" charset="0"/>
              <a:buChar char="-"/>
              <a:defRPr/>
            </a:lvl2pPr>
            <a:lvl3pPr marL="1079973" indent="-359991">
              <a:buClr>
                <a:schemeClr val="tx1"/>
              </a:buClr>
              <a:buFont typeface="Arial" panose="020B0604020202020204" pitchFamily="34" charset="0"/>
              <a:buChar char="-"/>
              <a:defRPr/>
            </a:lvl3pPr>
            <a:lvl4pPr marL="1441415" indent="-359991">
              <a:buClr>
                <a:schemeClr val="tx1"/>
              </a:buClr>
              <a:buFont typeface="Arial" panose="020B0604020202020204" pitchFamily="34" charset="0"/>
              <a:buChar char="-"/>
              <a:defRPr/>
            </a:lvl4pPr>
            <a:lvl5pPr marL="1799955" indent="-359991">
              <a:buClr>
                <a:schemeClr val="tx1"/>
              </a:buClr>
              <a:buFont typeface="Arial" panose="020B0604020202020204" pitchFamily="34" charset="0"/>
              <a:buChar char="-"/>
              <a:defRPr/>
            </a:lvl5pPr>
          </a:lstStyle>
          <a:p>
            <a:pPr lvl="0"/>
            <a:r>
              <a:rPr lang="en-GB"/>
              <a:t>Click to enter text content.</a:t>
            </a:r>
            <a:br>
              <a:rPr lang="en-GB"/>
            </a:br>
            <a:r>
              <a:rPr lang="en-US"/>
              <a:t>If text content appears too large please reduce the size of the font.</a:t>
            </a:r>
            <a:endParaRPr lang="en-GB"/>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4E1E8257-6B8C-4088-985E-4C3DCEE9DEB1}"/>
              </a:ext>
            </a:extLst>
          </p:cNvPr>
          <p:cNvSpPr>
            <a:spLocks noGrp="1"/>
          </p:cNvSpPr>
          <p:nvPr>
            <p:ph type="dt" sz="half" idx="28"/>
          </p:nvPr>
        </p:nvSpPr>
        <p:spPr/>
        <p:txBody>
          <a:bodyPr/>
          <a:lstStyle/>
          <a:p>
            <a:fld id="{E018087B-459D-4729-B449-CCF6702E8E13}" type="datetime4">
              <a:rPr lang="en-GB" smtClean="0"/>
              <a:t>03 May 2023</a:t>
            </a:fld>
            <a:endParaRPr lang="en-GB"/>
          </a:p>
        </p:txBody>
      </p:sp>
      <p:sp>
        <p:nvSpPr>
          <p:cNvPr id="8" name="Footer Placeholder 7">
            <a:extLst>
              <a:ext uri="{FF2B5EF4-FFF2-40B4-BE49-F238E27FC236}">
                <a16:creationId xmlns:a16="http://schemas.microsoft.com/office/drawing/2014/main" id="{06002AE1-2317-4E5A-B166-4104FA8F071A}"/>
              </a:ext>
            </a:extLst>
          </p:cNvPr>
          <p:cNvSpPr>
            <a:spLocks noGrp="1"/>
          </p:cNvSpPr>
          <p:nvPr>
            <p:ph type="ftr" sz="quarter" idx="29"/>
          </p:nvPr>
        </p:nvSpPr>
        <p:spPr/>
        <p:txBody>
          <a:bodyPr/>
          <a:lstStyle/>
          <a:p>
            <a:endParaRPr lang="en-GB"/>
          </a:p>
        </p:txBody>
      </p:sp>
      <p:sp>
        <p:nvSpPr>
          <p:cNvPr id="11" name="Slide Number Placeholder 10">
            <a:extLst>
              <a:ext uri="{FF2B5EF4-FFF2-40B4-BE49-F238E27FC236}">
                <a16:creationId xmlns:a16="http://schemas.microsoft.com/office/drawing/2014/main" id="{DFB4A4D5-34F7-4B9E-9971-87C022586B14}"/>
              </a:ext>
            </a:extLst>
          </p:cNvPr>
          <p:cNvSpPr>
            <a:spLocks noGrp="1"/>
          </p:cNvSpPr>
          <p:nvPr>
            <p:ph type="sldNum" sz="quarter" idx="30"/>
          </p:nvPr>
        </p:nvSpPr>
        <p:spPr/>
        <p:txBody>
          <a:bodyPr/>
          <a:lstStyle/>
          <a:p>
            <a:fld id="{9F9F533D-B52E-4A2F-BF72-0ADD2D94BD75}" type="slidenum">
              <a:rPr lang="en-GB" smtClean="0"/>
              <a:pPr/>
              <a:t>‹#›</a:t>
            </a:fld>
            <a:endParaRPr lang="en-GB"/>
          </a:p>
        </p:txBody>
      </p:sp>
      <p:sp>
        <p:nvSpPr>
          <p:cNvPr id="4" name="Text Placeholder 3">
            <a:extLst>
              <a:ext uri="{FF2B5EF4-FFF2-40B4-BE49-F238E27FC236}">
                <a16:creationId xmlns:a16="http://schemas.microsoft.com/office/drawing/2014/main" id="{18D9C632-48DD-68F1-C98B-0AA2BE39A14E}"/>
              </a:ext>
            </a:extLst>
          </p:cNvPr>
          <p:cNvSpPr>
            <a:spLocks noGrp="1"/>
          </p:cNvSpPr>
          <p:nvPr>
            <p:ph type="body" sz="quarter" idx="31" hasCustomPrompt="1"/>
          </p:nvPr>
        </p:nvSpPr>
        <p:spPr>
          <a:xfrm>
            <a:off x="365125" y="5792400"/>
            <a:ext cx="7555231" cy="298800"/>
          </a:xfrm>
        </p:spPr>
        <p:txBody>
          <a:bodyPr lIns="0" tIns="72000" rIns="0" bIns="72000" anchor="b">
            <a:noAutofit/>
          </a:bodyPr>
          <a:lstStyle>
            <a:lvl1pPr marL="0" indent="0">
              <a:spcBef>
                <a:spcPts val="0"/>
              </a:spcBef>
              <a:spcAft>
                <a:spcPts val="0"/>
              </a:spcAft>
              <a:buNone/>
              <a:defRPr sz="1200"/>
            </a:lvl1pPr>
            <a:lvl2pPr marL="357542" indent="0">
              <a:spcBef>
                <a:spcPts val="0"/>
              </a:spcBef>
              <a:spcAft>
                <a:spcPts val="0"/>
              </a:spcAft>
              <a:buNone/>
              <a:defRPr/>
            </a:lvl2pPr>
            <a:lvl3pPr marL="719982" indent="0">
              <a:spcBef>
                <a:spcPts val="0"/>
              </a:spcBef>
              <a:spcAft>
                <a:spcPts val="0"/>
              </a:spcAft>
              <a:buNone/>
              <a:defRPr/>
            </a:lvl3pPr>
            <a:lvl4pPr marL="1081424" indent="0">
              <a:spcBef>
                <a:spcPts val="0"/>
              </a:spcBef>
              <a:spcAft>
                <a:spcPts val="0"/>
              </a:spcAft>
              <a:buNone/>
              <a:defRPr/>
            </a:lvl4pPr>
            <a:lvl5pPr marL="1439964" indent="0">
              <a:spcBef>
                <a:spcPts val="0"/>
              </a:spcBef>
              <a:spcAft>
                <a:spcPts val="0"/>
              </a:spcAft>
              <a:buNone/>
              <a:defRPr/>
            </a:lvl5pPr>
          </a:lstStyle>
          <a:p>
            <a:pPr lvl="0"/>
            <a:r>
              <a:rPr lang="en-US"/>
              <a:t>Insert Source text</a:t>
            </a:r>
          </a:p>
        </p:txBody>
      </p:sp>
      <p:sp>
        <p:nvSpPr>
          <p:cNvPr id="10" name="Title 1">
            <a:extLst>
              <a:ext uri="{FF2B5EF4-FFF2-40B4-BE49-F238E27FC236}">
                <a16:creationId xmlns:a16="http://schemas.microsoft.com/office/drawing/2014/main" id="{C102126E-B6A8-2921-6EF1-1AB371E2B266}"/>
              </a:ext>
            </a:extLst>
          </p:cNvPr>
          <p:cNvSpPr>
            <a:spLocks noGrp="1"/>
          </p:cNvSpPr>
          <p:nvPr>
            <p:ph type="title"/>
          </p:nvPr>
        </p:nvSpPr>
        <p:spPr>
          <a:xfrm>
            <a:off x="365126" y="242888"/>
            <a:ext cx="7554912" cy="430887"/>
          </a:xfrm>
        </p:spPr>
        <p:txBody>
          <a:bodyPr/>
          <a:lstStyle/>
          <a:p>
            <a:r>
              <a:rPr lang="en-US"/>
              <a:t>Click to edit Master title style</a:t>
            </a:r>
          </a:p>
        </p:txBody>
      </p:sp>
      <p:sp>
        <p:nvSpPr>
          <p:cNvPr id="13" name="Subtitle 2">
            <a:extLst>
              <a:ext uri="{FF2B5EF4-FFF2-40B4-BE49-F238E27FC236}">
                <a16:creationId xmlns:a16="http://schemas.microsoft.com/office/drawing/2014/main" id="{6475D3A0-2D66-AC67-134B-77A55D269BD2}"/>
              </a:ext>
            </a:extLst>
          </p:cNvPr>
          <p:cNvSpPr>
            <a:spLocks noGrp="1"/>
          </p:cNvSpPr>
          <p:nvPr>
            <p:ph type="subTitle" idx="1" hasCustomPrompt="1"/>
          </p:nvPr>
        </p:nvSpPr>
        <p:spPr>
          <a:xfrm>
            <a:off x="365125" y="694950"/>
            <a:ext cx="7554913"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5" name="Freeform: Shape 14">
            <a:extLst>
              <a:ext uri="{FF2B5EF4-FFF2-40B4-BE49-F238E27FC236}">
                <a16:creationId xmlns:a16="http://schemas.microsoft.com/office/drawing/2014/main" id="{721FF2E9-41D3-FCB0-8100-2CB5AD7B0637}"/>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1773218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6D257-CB7E-F2AB-57F6-29643FD0AA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937571B-E73C-BE60-31F3-BA6E119DFC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235952F-C6AB-D620-F9EA-25D5DE9C2D0F}"/>
              </a:ext>
            </a:extLst>
          </p:cNvPr>
          <p:cNvSpPr>
            <a:spLocks noGrp="1"/>
          </p:cNvSpPr>
          <p:nvPr>
            <p:ph type="dt" sz="half" idx="10"/>
          </p:nvPr>
        </p:nvSpPr>
        <p:spPr/>
        <p:txBody>
          <a:bodyPr/>
          <a:lstStyle/>
          <a:p>
            <a:fld id="{44B65654-34AD-41FE-984D-A1B94801BAFE}" type="datetimeFigureOut">
              <a:rPr lang="en-GB" smtClean="0"/>
              <a:t>03/05/2023</a:t>
            </a:fld>
            <a:endParaRPr lang="en-GB"/>
          </a:p>
        </p:txBody>
      </p:sp>
      <p:sp>
        <p:nvSpPr>
          <p:cNvPr id="5" name="Footer Placeholder 4">
            <a:extLst>
              <a:ext uri="{FF2B5EF4-FFF2-40B4-BE49-F238E27FC236}">
                <a16:creationId xmlns:a16="http://schemas.microsoft.com/office/drawing/2014/main" id="{B4C94174-7C1F-C916-246D-E793BAF5FE8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01A9E48-CADD-F1DF-A3E0-9C6D8AAD9328}"/>
              </a:ext>
            </a:extLst>
          </p:cNvPr>
          <p:cNvSpPr>
            <a:spLocks noGrp="1"/>
          </p:cNvSpPr>
          <p:nvPr>
            <p:ph type="sldNum" sz="quarter" idx="12"/>
          </p:nvPr>
        </p:nvSpPr>
        <p:spPr/>
        <p:txBody>
          <a:bodyPr/>
          <a:lstStyle/>
          <a:p>
            <a:fld id="{F19949C9-C564-4BFA-BC4F-5435ACA9E0A3}" type="slidenum">
              <a:rPr lang="en-GB" smtClean="0"/>
              <a:t>‹#›</a:t>
            </a:fld>
            <a:endParaRPr lang="en-GB"/>
          </a:p>
        </p:txBody>
      </p:sp>
    </p:spTree>
    <p:extLst>
      <p:ext uri="{BB962C8B-B14F-4D97-AF65-F5344CB8AC3E}">
        <p14:creationId xmlns:p14="http://schemas.microsoft.com/office/powerpoint/2010/main" val="2399552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theme" Target="../theme/theme1.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tags" Target="../tags/tag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13" Type="http://schemas.openxmlformats.org/officeDocument/2006/relationships/image" Target="../media/image3.svg"/><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image" Target="../media/image2.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image" Target="../media/image1.emf"/><Relationship Id="rId5" Type="http://schemas.openxmlformats.org/officeDocument/2006/relationships/slideLayout" Target="../slideLayouts/slideLayout7.xml"/><Relationship Id="rId10" Type="http://schemas.openxmlformats.org/officeDocument/2006/relationships/oleObject" Target="../embeddings/oleObject2.bin"/><Relationship Id="rId4" Type="http://schemas.openxmlformats.org/officeDocument/2006/relationships/slideLayout" Target="../slideLayouts/slideLayout6.xml"/><Relationship Id="rId9" Type="http://schemas.openxmlformats.org/officeDocument/2006/relationships/tags" Target="../tags/tag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21" Type="http://schemas.openxmlformats.org/officeDocument/2006/relationships/slideLayout" Target="../slideLayouts/slideLayout30.xml"/><Relationship Id="rId34" Type="http://schemas.openxmlformats.org/officeDocument/2006/relationships/oleObject" Target="../embeddings/oleObject4.bin"/><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33" Type="http://schemas.openxmlformats.org/officeDocument/2006/relationships/tags" Target="../tags/tag7.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29" Type="http://schemas.openxmlformats.org/officeDocument/2006/relationships/slideLayout" Target="../slideLayouts/slideLayout38.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32" Type="http://schemas.openxmlformats.org/officeDocument/2006/relationships/theme" Target="../theme/theme3.xml"/><Relationship Id="rId37" Type="http://schemas.openxmlformats.org/officeDocument/2006/relationships/image" Target="../media/image12.svg"/><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36" Type="http://schemas.openxmlformats.org/officeDocument/2006/relationships/image" Target="../media/image2.png"/><Relationship Id="rId10" Type="http://schemas.openxmlformats.org/officeDocument/2006/relationships/slideLayout" Target="../slideLayouts/slideLayout19.xml"/><Relationship Id="rId19" Type="http://schemas.openxmlformats.org/officeDocument/2006/relationships/slideLayout" Target="../slideLayouts/slideLayout28.xml"/><Relationship Id="rId31" Type="http://schemas.openxmlformats.org/officeDocument/2006/relationships/slideLayout" Target="../slideLayouts/slideLayout40.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30" Type="http://schemas.openxmlformats.org/officeDocument/2006/relationships/slideLayout" Target="../slideLayouts/slideLayout39.xml"/><Relationship Id="rId35" Type="http://schemas.openxmlformats.org/officeDocument/2006/relationships/image" Target="../media/image1.emf"/><Relationship Id="rId8" Type="http://schemas.openxmlformats.org/officeDocument/2006/relationships/slideLayout" Target="../slideLayouts/slideLayout17.xml"/><Relationship Id="rId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2280360-3C6D-A798-8CAC-A26D562C3683}"/>
              </a:ext>
            </a:extLst>
          </p:cNvPr>
          <p:cNvGraphicFramePr>
            <a:graphicFrameLocks noChangeAspect="1"/>
          </p:cNvGraphicFramePr>
          <p:nvPr userDrawn="1">
            <p:custDataLst>
              <p:tags r:id="rId4"/>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4" progId="TCLayout.ActiveDocument.1">
                  <p:embed/>
                </p:oleObj>
              </mc:Choice>
              <mc:Fallback>
                <p:oleObj name="think-cell Slide" r:id="rId5" imgW="425" imgH="424" progId="TCLayout.ActiveDocument.1">
                  <p:embed/>
                  <p:pic>
                    <p:nvPicPr>
                      <p:cNvPr id="3" name="Object 2" hidden="1">
                        <a:extLst>
                          <a:ext uri="{FF2B5EF4-FFF2-40B4-BE49-F238E27FC236}">
                            <a16:creationId xmlns:a16="http://schemas.microsoft.com/office/drawing/2014/main" id="{92280360-3C6D-A798-8CAC-A26D562C368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Footer Placeholder 4"/>
          <p:cNvSpPr>
            <a:spLocks noGrp="1"/>
          </p:cNvSpPr>
          <p:nvPr>
            <p:ph type="ftr" sz="quarter" idx="3"/>
          </p:nvPr>
        </p:nvSpPr>
        <p:spPr>
          <a:xfrm>
            <a:off x="2319338" y="6343650"/>
            <a:ext cx="5600700" cy="269875"/>
          </a:xfrm>
          <a:prstGeom prst="rect">
            <a:avLst/>
          </a:prstGeom>
        </p:spPr>
        <p:txBody>
          <a:bodyPr vert="horz" lIns="0" tIns="0" rIns="0" bIns="0" rtlCol="0" anchor="b" anchorCtr="0">
            <a:noAutofit/>
          </a:bodyPr>
          <a:lstStyle>
            <a:lvl1pPr algn="l">
              <a:defRPr sz="1200">
                <a:solidFill>
                  <a:schemeClr val="tx1"/>
                </a:solidFill>
              </a:defRPr>
            </a:lvl1pPr>
          </a:lstStyle>
          <a:p>
            <a:endParaRPr lang="en-GB"/>
          </a:p>
        </p:txBody>
      </p:sp>
      <p:sp>
        <p:nvSpPr>
          <p:cNvPr id="6" name="Slide Number Placeholder 5"/>
          <p:cNvSpPr>
            <a:spLocks noGrp="1"/>
          </p:cNvSpPr>
          <p:nvPr>
            <p:ph type="sldNum" sz="quarter" idx="4"/>
          </p:nvPr>
        </p:nvSpPr>
        <p:spPr>
          <a:xfrm>
            <a:off x="11285288" y="6343650"/>
            <a:ext cx="540000" cy="269875"/>
          </a:xfrm>
          <a:prstGeom prst="rect">
            <a:avLst/>
          </a:prstGeom>
        </p:spPr>
        <p:txBody>
          <a:bodyPr vert="horz" lIns="0" tIns="0" rIns="0" bIns="0" rtlCol="0" anchor="b" anchorCtr="0">
            <a:noAutofit/>
          </a:bodyPr>
          <a:lstStyle>
            <a:lvl1pPr algn="r">
              <a:defRPr sz="1000">
                <a:solidFill>
                  <a:schemeClr val="tx1"/>
                </a:solidFill>
              </a:defRPr>
            </a:lvl1pPr>
          </a:lstStyle>
          <a:p>
            <a:fld id="{9F9F533D-B52E-4A2F-BF72-0ADD2D94BD75}" type="slidenum">
              <a:rPr lang="en-GB" smtClean="0"/>
              <a:pPr/>
              <a:t>‹#›</a:t>
            </a:fld>
            <a:endParaRPr lang="en-GB"/>
          </a:p>
        </p:txBody>
      </p:sp>
      <p:sp>
        <p:nvSpPr>
          <p:cNvPr id="4" name="Title Placeholder 3"/>
          <p:cNvSpPr>
            <a:spLocks noGrp="1"/>
          </p:cNvSpPr>
          <p:nvPr>
            <p:ph type="title"/>
          </p:nvPr>
        </p:nvSpPr>
        <p:spPr>
          <a:xfrm>
            <a:off x="365125" y="242888"/>
            <a:ext cx="11460163" cy="430887"/>
          </a:xfrm>
          <a:prstGeom prst="rect">
            <a:avLst/>
          </a:prstGeom>
        </p:spPr>
        <p:txBody>
          <a:bodyPr vert="horz" lIns="0" tIns="0" rIns="0" bIns="0" rtlCol="0" anchor="b" anchorCtr="0">
            <a:noAutofit/>
          </a:bodyPr>
          <a:lstStyle/>
          <a:p>
            <a:r>
              <a:rPr lang="en-GB"/>
              <a:t>Click to enter slide title</a:t>
            </a:r>
          </a:p>
        </p:txBody>
      </p:sp>
      <p:sp>
        <p:nvSpPr>
          <p:cNvPr id="7" name="Date Placeholder 6"/>
          <p:cNvSpPr>
            <a:spLocks noGrp="1"/>
          </p:cNvSpPr>
          <p:nvPr>
            <p:ph type="dt" sz="half" idx="2"/>
          </p:nvPr>
        </p:nvSpPr>
        <p:spPr>
          <a:xfrm>
            <a:off x="8172450" y="6343650"/>
            <a:ext cx="2776537" cy="269875"/>
          </a:xfrm>
          <a:prstGeom prst="rect">
            <a:avLst/>
          </a:prstGeom>
        </p:spPr>
        <p:txBody>
          <a:bodyPr vert="horz" lIns="0" tIns="0" rIns="0" bIns="0" rtlCol="0" anchor="b" anchorCtr="0">
            <a:noAutofit/>
          </a:bodyPr>
          <a:lstStyle>
            <a:lvl1pPr algn="r">
              <a:defRPr sz="1000">
                <a:solidFill>
                  <a:schemeClr val="tx1"/>
                </a:solidFill>
              </a:defRPr>
            </a:lvl1pPr>
          </a:lstStyle>
          <a:p>
            <a:fld id="{346B58B4-0D72-4C8B-9355-854FB5782278}" type="datetime4">
              <a:rPr lang="en-GB" smtClean="0"/>
              <a:t>03 May 2023</a:t>
            </a:fld>
            <a:endParaRPr lang="en-GB"/>
          </a:p>
        </p:txBody>
      </p:sp>
      <p:sp>
        <p:nvSpPr>
          <p:cNvPr id="8" name="Text Placeholder 2">
            <a:extLst>
              <a:ext uri="{FF2B5EF4-FFF2-40B4-BE49-F238E27FC236}">
                <a16:creationId xmlns:a16="http://schemas.microsoft.com/office/drawing/2014/main" id="{BBC2AD35-7761-4742-BEF1-3D0CAD2E1DED}"/>
              </a:ext>
            </a:extLst>
          </p:cNvPr>
          <p:cNvSpPr>
            <a:spLocks noGrp="1"/>
          </p:cNvSpPr>
          <p:nvPr>
            <p:ph type="body" idx="1"/>
          </p:nvPr>
        </p:nvSpPr>
        <p:spPr>
          <a:xfrm>
            <a:off x="365125" y="1303338"/>
            <a:ext cx="11460163" cy="4787899"/>
          </a:xfrm>
          <a:prstGeom prst="rect">
            <a:avLst/>
          </a:prstGeom>
        </p:spPr>
        <p:txBody>
          <a:bodyPr vert="horz" lIns="180000" tIns="180000" rIns="180000" bIns="180000" rtlCol="0">
            <a:noAutofit/>
          </a:bodyPr>
          <a:lstStyle/>
          <a:p>
            <a:pPr lvl="0"/>
            <a:r>
              <a:rPr lang="en-GB"/>
              <a:t>Click to enter text content.</a:t>
            </a:r>
            <a:br>
              <a:rPr lang="en-GB"/>
            </a:br>
            <a:r>
              <a:rPr lang="en-GB"/>
              <a:t>To increase bullet level, select your text &gt; press ‘Tab’.</a:t>
            </a:r>
            <a:br>
              <a:rPr lang="en-GB"/>
            </a:br>
            <a:r>
              <a:rPr lang="en-GB"/>
              <a:t>To decrease bullet level, select your text &gt; press ‘Shift’ + ‘Tab’.</a:t>
            </a:r>
            <a:br>
              <a:rPr lang="en-GB"/>
            </a:br>
            <a:r>
              <a:rPr lang="en-GB"/>
              <a:t>To remove bullet levels, select your text &gt; right click &gt; press ‘bullets’.</a:t>
            </a:r>
          </a:p>
          <a:p>
            <a:pPr lvl="1"/>
            <a:r>
              <a:rPr lang="en-GB"/>
              <a:t>Second level</a:t>
            </a:r>
          </a:p>
          <a:p>
            <a:pPr lvl="2"/>
            <a:r>
              <a:rPr lang="en-GB"/>
              <a:t>Third level</a:t>
            </a:r>
          </a:p>
          <a:p>
            <a:pPr lvl="3"/>
            <a:r>
              <a:rPr lang="en-GB"/>
              <a:t>Fourth level</a:t>
            </a:r>
          </a:p>
          <a:p>
            <a:pPr lvl="4"/>
            <a:r>
              <a:rPr lang="en-GB"/>
              <a:t>Fifth level</a:t>
            </a:r>
          </a:p>
          <a:p>
            <a:pPr lvl="5"/>
            <a:r>
              <a:rPr lang="en-GB"/>
              <a:t>Sixth level</a:t>
            </a:r>
          </a:p>
          <a:p>
            <a:pPr lvl="6"/>
            <a:r>
              <a:rPr lang="en-GB"/>
              <a:t>Seventh level</a:t>
            </a:r>
          </a:p>
          <a:p>
            <a:pPr lvl="7"/>
            <a:r>
              <a:rPr lang="en-GB"/>
              <a:t>Eighth level</a:t>
            </a:r>
          </a:p>
          <a:p>
            <a:pPr lvl="8"/>
            <a:r>
              <a:rPr lang="en-GB"/>
              <a:t>Ninth level</a:t>
            </a:r>
          </a:p>
          <a:p>
            <a:pPr lvl="4"/>
            <a:endParaRPr lang="en-GB"/>
          </a:p>
        </p:txBody>
      </p:sp>
      <p:pic>
        <p:nvPicPr>
          <p:cNvPr id="26" name="Graphic 25">
            <a:extLst>
              <a:ext uri="{FF2B5EF4-FFF2-40B4-BE49-F238E27FC236}">
                <a16:creationId xmlns:a16="http://schemas.microsoft.com/office/drawing/2014/main" id="{7B7C2D6E-A9EC-414F-8A58-3207DA98D6C5}"/>
              </a:ext>
            </a:extLst>
          </p:cNvPr>
          <p:cNvPicPr>
            <a:picLocks noChangeAspect="1"/>
          </p:cNvPicPr>
          <p:nvPr userDrawn="1"/>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76239" y="6354213"/>
            <a:ext cx="820737" cy="247406"/>
          </a:xfrm>
          <a:prstGeom prst="rect">
            <a:avLst/>
          </a:prstGeom>
        </p:spPr>
      </p:pic>
    </p:spTree>
    <p:extLst>
      <p:ext uri="{BB962C8B-B14F-4D97-AF65-F5344CB8AC3E}">
        <p14:creationId xmlns:p14="http://schemas.microsoft.com/office/powerpoint/2010/main" val="4260756284"/>
      </p:ext>
    </p:extLst>
  </p:cSld>
  <p:clrMap bg1="lt1" tx1="dk1" bg2="lt2" tx2="dk2" accent1="accent1" accent2="accent2" accent3="accent3" accent4="accent4" accent5="accent5" accent6="accent6" hlink="hlink" folHlink="folHlink"/>
  <p:sldLayoutIdLst>
    <p:sldLayoutId id="2147483762" r:id="rId1"/>
    <p:sldLayoutId id="2147483797"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1219170" rtl="0" eaLnBrk="1" latinLnBrk="0" hangingPunct="1">
        <a:lnSpc>
          <a:spcPct val="100000"/>
        </a:lnSpc>
        <a:spcBef>
          <a:spcPct val="0"/>
        </a:spcBef>
        <a:buNone/>
        <a:defRPr sz="2800" b="1" kern="1200">
          <a:solidFill>
            <a:schemeClr val="tx2"/>
          </a:solidFill>
          <a:latin typeface="+mj-lt"/>
          <a:ea typeface="+mj-ea"/>
          <a:cs typeface="+mj-cs"/>
        </a:defRPr>
      </a:lvl1pPr>
    </p:titleStyle>
    <p:bodyStyle>
      <a:lvl1pPr marL="359991" indent="-359991" algn="l" defTabSz="1219170" rtl="0" eaLnBrk="1" latinLnBrk="0" hangingPunct="1">
        <a:spcBef>
          <a:spcPts val="300"/>
        </a:spcBef>
        <a:spcAft>
          <a:spcPts val="300"/>
        </a:spcAft>
        <a:buClr>
          <a:schemeClr val="tx2"/>
        </a:buClr>
        <a:buSzPct val="110000"/>
        <a:buFont typeface="Arial" panose="020B0604020202020204" pitchFamily="34" charset="0"/>
        <a:buChar char="•"/>
        <a:defRPr sz="2200" kern="1200">
          <a:solidFill>
            <a:schemeClr val="tx1"/>
          </a:solidFill>
          <a:latin typeface="+mn-lt"/>
          <a:ea typeface="+mn-ea"/>
          <a:cs typeface="+mn-cs"/>
        </a:defRPr>
      </a:lvl1pPr>
      <a:lvl2pPr marL="717533" indent="-359991" algn="l" defTabSz="1219170" rtl="0" eaLnBrk="1" latinLnBrk="0" hangingPunct="1">
        <a:spcBef>
          <a:spcPts val="300"/>
        </a:spcBef>
        <a:spcAft>
          <a:spcPts val="300"/>
        </a:spcAft>
        <a:buClr>
          <a:schemeClr val="tx1"/>
        </a:buClr>
        <a:buFont typeface="Arial" panose="020B0604020202020204" pitchFamily="34" charset="0"/>
        <a:buChar char="­"/>
        <a:defRPr sz="2000" kern="1200">
          <a:solidFill>
            <a:schemeClr val="tx1"/>
          </a:solidFill>
          <a:latin typeface="+mn-lt"/>
          <a:ea typeface="+mn-ea"/>
          <a:cs typeface="+mn-cs"/>
        </a:defRPr>
      </a:lvl2pPr>
      <a:lvl3pPr marL="1079973" indent="-359991" algn="l" defTabSz="1219170" rtl="0" eaLnBrk="1" latinLnBrk="0" hangingPunct="1">
        <a:spcBef>
          <a:spcPts val="30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3pPr>
      <a:lvl4pPr marL="1441415" indent="-359991" algn="l" defTabSz="1219170" rtl="0" eaLnBrk="1" latinLnBrk="0" hangingPunct="1">
        <a:spcBef>
          <a:spcPts val="300"/>
        </a:spcBef>
        <a:spcAft>
          <a:spcPts val="300"/>
        </a:spcAft>
        <a:buClr>
          <a:schemeClr val="tx1"/>
        </a:buClr>
        <a:buFont typeface="Arial" panose="020B0604020202020204" pitchFamily="34" charset="0"/>
        <a:buChar char="­"/>
        <a:defRPr sz="1600" kern="1200">
          <a:solidFill>
            <a:schemeClr val="tx1"/>
          </a:solidFill>
          <a:latin typeface="+mn-lt"/>
          <a:ea typeface="+mn-ea"/>
          <a:cs typeface="+mn-cs"/>
        </a:defRPr>
      </a:lvl4pPr>
      <a:lvl5pPr marL="1799955" indent="-359991" algn="l" defTabSz="1219170" rtl="0" eaLnBrk="1" latinLnBrk="0" hangingPunct="1">
        <a:spcBef>
          <a:spcPts val="300"/>
        </a:spcBef>
        <a:spcAft>
          <a:spcPts val="300"/>
        </a:spcAft>
        <a:buClr>
          <a:schemeClr val="tx1"/>
        </a:buClr>
        <a:buFont typeface="Arial" panose="020B0604020202020204" pitchFamily="34" charset="0"/>
        <a:buChar char="­"/>
        <a:defRPr sz="1400" b="0" kern="1200">
          <a:solidFill>
            <a:schemeClr val="tx1"/>
          </a:solidFill>
          <a:latin typeface="+mn-lt"/>
          <a:ea typeface="+mn-ea"/>
          <a:cs typeface="+mn-cs"/>
        </a:defRPr>
      </a:lvl5pPr>
      <a:lvl6pPr marL="2159946"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mn-lt"/>
          <a:ea typeface="+mn-ea"/>
          <a:cs typeface="+mn-cs"/>
        </a:defRPr>
      </a:lvl6pPr>
      <a:lvl7pPr marL="2399940"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mn-lt"/>
          <a:ea typeface="+mn-ea"/>
          <a:cs typeface="+mn-cs"/>
        </a:defRPr>
      </a:lvl7pPr>
      <a:lvl8pPr marL="2759931"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mn-lt"/>
          <a:ea typeface="+mn-ea"/>
          <a:cs typeface="+mn-cs"/>
        </a:defRPr>
      </a:lvl8pPr>
      <a:lvl9pPr marL="3119922"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A6A6A6"/>
          </p15:clr>
        </p15:guide>
        <p15:guide id="2" pos="7680" userDrawn="1">
          <p15:clr>
            <a:srgbClr val="A6A6A6"/>
          </p15:clr>
        </p15:guide>
        <p15:guide id="3" pos="230" userDrawn="1">
          <p15:clr>
            <a:srgbClr val="A6A6A6"/>
          </p15:clr>
        </p15:guide>
        <p15:guide id="4" pos="1301" userDrawn="1">
          <p15:clr>
            <a:srgbClr val="A6A6A6"/>
          </p15:clr>
        </p15:guide>
        <p15:guide id="5" pos="1461" userDrawn="1">
          <p15:clr>
            <a:srgbClr val="A6A6A6"/>
          </p15:clr>
        </p15:guide>
        <p15:guide id="6" pos="2531" userDrawn="1">
          <p15:clr>
            <a:srgbClr val="A6A6A6"/>
          </p15:clr>
        </p15:guide>
        <p15:guide id="7" pos="2690" userDrawn="1">
          <p15:clr>
            <a:srgbClr val="A6A6A6"/>
          </p15:clr>
        </p15:guide>
        <p15:guide id="8" pos="3759" userDrawn="1">
          <p15:clr>
            <a:srgbClr val="A6A6A6"/>
          </p15:clr>
        </p15:guide>
        <p15:guide id="9" pos="3920" userDrawn="1">
          <p15:clr>
            <a:srgbClr val="A6A6A6"/>
          </p15:clr>
        </p15:guide>
        <p15:guide id="10" pos="4989" userDrawn="1">
          <p15:clr>
            <a:srgbClr val="A6A6A6"/>
          </p15:clr>
        </p15:guide>
        <p15:guide id="11" pos="5148" userDrawn="1">
          <p15:clr>
            <a:srgbClr val="A6A6A6"/>
          </p15:clr>
        </p15:guide>
        <p15:guide id="12" pos="6218" userDrawn="1">
          <p15:clr>
            <a:srgbClr val="A6A6A6"/>
          </p15:clr>
        </p15:guide>
        <p15:guide id="13" pos="6378" userDrawn="1">
          <p15:clr>
            <a:srgbClr val="A6A6A6"/>
          </p15:clr>
        </p15:guide>
        <p15:guide id="14" pos="7449" userDrawn="1">
          <p15:clr>
            <a:srgbClr val="A6A6A6"/>
          </p15:clr>
        </p15:guide>
        <p15:guide id="15" orient="horz" userDrawn="1">
          <p15:clr>
            <a:srgbClr val="A6A6A6"/>
          </p15:clr>
        </p15:guide>
        <p15:guide id="16" orient="horz" pos="4315" userDrawn="1">
          <p15:clr>
            <a:srgbClr val="A6A6A6"/>
          </p15:clr>
        </p15:guide>
        <p15:guide id="17" orient="horz" pos="153" userDrawn="1">
          <p15:clr>
            <a:srgbClr val="A6A6A6"/>
          </p15:clr>
        </p15:guide>
        <p15:guide id="18" orient="horz" pos="686" userDrawn="1">
          <p15:clr>
            <a:srgbClr val="A6A6A6"/>
          </p15:clr>
        </p15:guide>
        <p15:guide id="19" orient="horz" pos="821" userDrawn="1">
          <p15:clr>
            <a:srgbClr val="A6A6A6"/>
          </p15:clr>
        </p15:guide>
        <p15:guide id="20" orient="horz" pos="1323" userDrawn="1">
          <p15:clr>
            <a:srgbClr val="A6A6A6"/>
          </p15:clr>
        </p15:guide>
        <p15:guide id="21" orient="horz" pos="2330" userDrawn="1">
          <p15:clr>
            <a:srgbClr val="A6A6A6"/>
          </p15:clr>
        </p15:guide>
        <p15:guide id="22" orient="horz" pos="3335" userDrawn="1">
          <p15:clr>
            <a:srgbClr val="A6A6A6"/>
          </p15:clr>
        </p15:guide>
        <p15:guide id="23" orient="horz" pos="3837" userDrawn="1">
          <p15:clr>
            <a:srgbClr val="A6A6A6"/>
          </p15:clr>
        </p15:guide>
        <p15:guide id="24" orient="horz" pos="4166" userDrawn="1">
          <p15:clr>
            <a:srgbClr val="A6A6A6"/>
          </p15:clr>
        </p15:guide>
        <p15:guide id="25" orient="horz" pos="1827" userDrawn="1">
          <p15:clr>
            <a:srgbClr val="A4A3A4"/>
          </p15:clr>
        </p15:guide>
        <p15:guide id="26" orient="horz" pos="2832" userDrawn="1">
          <p15:clr>
            <a:srgbClr val="A4A3A4"/>
          </p15:clr>
        </p15:guide>
        <p15:guide id="27" orient="horz" pos="3996"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2280360-3C6D-A798-8CAC-A26D562C3683}"/>
              </a:ext>
            </a:extLst>
          </p:cNvPr>
          <p:cNvGraphicFramePr>
            <a:graphicFrameLocks noChangeAspect="1"/>
          </p:cNvGraphicFramePr>
          <p:nvPr userDrawn="1">
            <p:custDataLst>
              <p:tags r:id="rId9"/>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25" imgH="424" progId="TCLayout.ActiveDocument.1">
                  <p:embed/>
                </p:oleObj>
              </mc:Choice>
              <mc:Fallback>
                <p:oleObj name="think-cell Slide" r:id="rId10" imgW="425" imgH="424" progId="TCLayout.ActiveDocument.1">
                  <p:embed/>
                  <p:pic>
                    <p:nvPicPr>
                      <p:cNvPr id="3" name="Object 2" hidden="1">
                        <a:extLst>
                          <a:ext uri="{FF2B5EF4-FFF2-40B4-BE49-F238E27FC236}">
                            <a16:creationId xmlns:a16="http://schemas.microsoft.com/office/drawing/2014/main" id="{92280360-3C6D-A798-8CAC-A26D562C368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5" name="Footer Placeholder 4"/>
          <p:cNvSpPr>
            <a:spLocks noGrp="1"/>
          </p:cNvSpPr>
          <p:nvPr>
            <p:ph type="ftr" sz="quarter" idx="3"/>
          </p:nvPr>
        </p:nvSpPr>
        <p:spPr>
          <a:xfrm>
            <a:off x="2319338" y="6343650"/>
            <a:ext cx="5600700" cy="269875"/>
          </a:xfrm>
          <a:prstGeom prst="rect">
            <a:avLst/>
          </a:prstGeom>
        </p:spPr>
        <p:txBody>
          <a:bodyPr vert="horz" lIns="0" tIns="0" rIns="0" bIns="0" rtlCol="0" anchor="b" anchorCtr="0">
            <a:noAutofit/>
          </a:bodyPr>
          <a:lstStyle>
            <a:lvl1pPr algn="l">
              <a:defRPr sz="1200">
                <a:solidFill>
                  <a:schemeClr val="tx1"/>
                </a:solidFill>
              </a:defRPr>
            </a:lvl1pPr>
          </a:lstStyle>
          <a:p>
            <a:endParaRPr lang="en-GB"/>
          </a:p>
        </p:txBody>
      </p:sp>
      <p:sp>
        <p:nvSpPr>
          <p:cNvPr id="6" name="Slide Number Placeholder 5"/>
          <p:cNvSpPr>
            <a:spLocks noGrp="1"/>
          </p:cNvSpPr>
          <p:nvPr>
            <p:ph type="sldNum" sz="quarter" idx="4"/>
          </p:nvPr>
        </p:nvSpPr>
        <p:spPr>
          <a:xfrm>
            <a:off x="11285288" y="6343650"/>
            <a:ext cx="540000" cy="269875"/>
          </a:xfrm>
          <a:prstGeom prst="rect">
            <a:avLst/>
          </a:prstGeom>
        </p:spPr>
        <p:txBody>
          <a:bodyPr vert="horz" lIns="0" tIns="0" rIns="0" bIns="0" rtlCol="0" anchor="b" anchorCtr="0">
            <a:noAutofit/>
          </a:bodyPr>
          <a:lstStyle>
            <a:lvl1pPr algn="r">
              <a:defRPr sz="1000">
                <a:solidFill>
                  <a:schemeClr val="tx1"/>
                </a:solidFill>
              </a:defRPr>
            </a:lvl1pPr>
          </a:lstStyle>
          <a:p>
            <a:fld id="{9F9F533D-B52E-4A2F-BF72-0ADD2D94BD75}" type="slidenum">
              <a:rPr lang="en-GB" smtClean="0"/>
              <a:pPr/>
              <a:t>‹#›</a:t>
            </a:fld>
            <a:endParaRPr lang="en-GB"/>
          </a:p>
        </p:txBody>
      </p:sp>
      <p:sp>
        <p:nvSpPr>
          <p:cNvPr id="4" name="Title Placeholder 3"/>
          <p:cNvSpPr>
            <a:spLocks noGrp="1"/>
          </p:cNvSpPr>
          <p:nvPr>
            <p:ph type="title"/>
          </p:nvPr>
        </p:nvSpPr>
        <p:spPr>
          <a:xfrm>
            <a:off x="365125" y="242888"/>
            <a:ext cx="11460163" cy="430887"/>
          </a:xfrm>
          <a:prstGeom prst="rect">
            <a:avLst/>
          </a:prstGeom>
        </p:spPr>
        <p:txBody>
          <a:bodyPr vert="horz" lIns="0" tIns="0" rIns="0" bIns="0" rtlCol="0" anchor="b" anchorCtr="0">
            <a:noAutofit/>
          </a:bodyPr>
          <a:lstStyle/>
          <a:p>
            <a:r>
              <a:rPr lang="en-GB"/>
              <a:t>Click to enter slide title</a:t>
            </a:r>
          </a:p>
        </p:txBody>
      </p:sp>
      <p:sp>
        <p:nvSpPr>
          <p:cNvPr id="7" name="Date Placeholder 6"/>
          <p:cNvSpPr>
            <a:spLocks noGrp="1"/>
          </p:cNvSpPr>
          <p:nvPr>
            <p:ph type="dt" sz="half" idx="2"/>
          </p:nvPr>
        </p:nvSpPr>
        <p:spPr>
          <a:xfrm>
            <a:off x="8172450" y="6343650"/>
            <a:ext cx="2776537" cy="269875"/>
          </a:xfrm>
          <a:prstGeom prst="rect">
            <a:avLst/>
          </a:prstGeom>
        </p:spPr>
        <p:txBody>
          <a:bodyPr vert="horz" lIns="0" tIns="0" rIns="0" bIns="0" rtlCol="0" anchor="b" anchorCtr="0">
            <a:noAutofit/>
          </a:bodyPr>
          <a:lstStyle>
            <a:lvl1pPr algn="r">
              <a:defRPr sz="1000">
                <a:solidFill>
                  <a:schemeClr val="tx1"/>
                </a:solidFill>
              </a:defRPr>
            </a:lvl1pPr>
          </a:lstStyle>
          <a:p>
            <a:fld id="{346B58B4-0D72-4C8B-9355-854FB5782278}" type="datetime4">
              <a:rPr lang="en-GB" smtClean="0"/>
              <a:t>03 May 2023</a:t>
            </a:fld>
            <a:endParaRPr lang="en-GB"/>
          </a:p>
        </p:txBody>
      </p:sp>
      <p:sp>
        <p:nvSpPr>
          <p:cNvPr id="8" name="Text Placeholder 2">
            <a:extLst>
              <a:ext uri="{FF2B5EF4-FFF2-40B4-BE49-F238E27FC236}">
                <a16:creationId xmlns:a16="http://schemas.microsoft.com/office/drawing/2014/main" id="{BBC2AD35-7761-4742-BEF1-3D0CAD2E1DED}"/>
              </a:ext>
            </a:extLst>
          </p:cNvPr>
          <p:cNvSpPr>
            <a:spLocks noGrp="1"/>
          </p:cNvSpPr>
          <p:nvPr>
            <p:ph type="body" idx="1"/>
          </p:nvPr>
        </p:nvSpPr>
        <p:spPr>
          <a:xfrm>
            <a:off x="365125" y="1303338"/>
            <a:ext cx="11460163" cy="4787899"/>
          </a:xfrm>
          <a:prstGeom prst="rect">
            <a:avLst/>
          </a:prstGeom>
        </p:spPr>
        <p:txBody>
          <a:bodyPr vert="horz" lIns="180000" tIns="180000" rIns="180000" bIns="180000" rtlCol="0">
            <a:noAutofit/>
          </a:bodyPr>
          <a:lstStyle/>
          <a:p>
            <a:pPr lvl="0"/>
            <a:r>
              <a:rPr lang="en-GB"/>
              <a:t>Click to enter text content.</a:t>
            </a:r>
            <a:br>
              <a:rPr lang="en-GB"/>
            </a:br>
            <a:r>
              <a:rPr lang="en-GB"/>
              <a:t>To increase bullet level, select your text &gt; press ‘Tab’.</a:t>
            </a:r>
            <a:br>
              <a:rPr lang="en-GB"/>
            </a:br>
            <a:r>
              <a:rPr lang="en-GB"/>
              <a:t>To decrease bullet level, select your text &gt; press ‘Shift’ + ‘Tab’.</a:t>
            </a:r>
            <a:br>
              <a:rPr lang="en-GB"/>
            </a:br>
            <a:r>
              <a:rPr lang="en-GB"/>
              <a:t>To remove bullet levels, select your text &gt; right click &gt; press ‘bullets’.</a:t>
            </a:r>
          </a:p>
          <a:p>
            <a:pPr lvl="1"/>
            <a:r>
              <a:rPr lang="en-GB"/>
              <a:t>Second level</a:t>
            </a:r>
          </a:p>
          <a:p>
            <a:pPr lvl="2"/>
            <a:r>
              <a:rPr lang="en-GB"/>
              <a:t>Third level</a:t>
            </a:r>
          </a:p>
          <a:p>
            <a:pPr lvl="3"/>
            <a:r>
              <a:rPr lang="en-GB"/>
              <a:t>Fourth level</a:t>
            </a:r>
          </a:p>
          <a:p>
            <a:pPr lvl="4"/>
            <a:r>
              <a:rPr lang="en-GB"/>
              <a:t>Fifth level</a:t>
            </a:r>
          </a:p>
          <a:p>
            <a:pPr lvl="5"/>
            <a:r>
              <a:rPr lang="en-GB"/>
              <a:t>Sixth level</a:t>
            </a:r>
          </a:p>
          <a:p>
            <a:pPr lvl="6"/>
            <a:r>
              <a:rPr lang="en-GB"/>
              <a:t>Seventh level</a:t>
            </a:r>
          </a:p>
          <a:p>
            <a:pPr lvl="7"/>
            <a:r>
              <a:rPr lang="en-GB"/>
              <a:t>Eighth level</a:t>
            </a:r>
          </a:p>
          <a:p>
            <a:pPr lvl="8"/>
            <a:r>
              <a:rPr lang="en-GB"/>
              <a:t>Ninth level</a:t>
            </a:r>
          </a:p>
          <a:p>
            <a:pPr lvl="4"/>
            <a:endParaRPr lang="en-GB"/>
          </a:p>
        </p:txBody>
      </p:sp>
      <p:pic>
        <p:nvPicPr>
          <p:cNvPr id="26" name="Graphic 25">
            <a:extLst>
              <a:ext uri="{FF2B5EF4-FFF2-40B4-BE49-F238E27FC236}">
                <a16:creationId xmlns:a16="http://schemas.microsoft.com/office/drawing/2014/main" id="{7B7C2D6E-A9EC-414F-8A58-3207DA98D6C5}"/>
              </a:ext>
            </a:extLst>
          </p:cNvPr>
          <p:cNvPicPr>
            <a:picLocks noChangeAspect="1"/>
          </p:cNvPicPr>
          <p:nvPr userDrawn="1"/>
        </p:nvPicPr>
        <p:blipFill>
          <a:blip r:embed="rId12" cstate="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376239" y="6354213"/>
            <a:ext cx="820737" cy="247406"/>
          </a:xfrm>
          <a:prstGeom prst="rect">
            <a:avLst/>
          </a:prstGeom>
        </p:spPr>
      </p:pic>
    </p:spTree>
    <p:extLst>
      <p:ext uri="{BB962C8B-B14F-4D97-AF65-F5344CB8AC3E}">
        <p14:creationId xmlns:p14="http://schemas.microsoft.com/office/powerpoint/2010/main" val="4260756284"/>
      </p:ext>
    </p:extLst>
  </p:cSld>
  <p:clrMap bg1="lt1" tx1="dk1" bg2="lt2" tx2="dk2" accent1="accent1" accent2="accent2" accent3="accent3" accent4="accent4" accent5="accent5" accent6="accent6" hlink="hlink" folHlink="folHlink"/>
  <p:sldLayoutIdLst>
    <p:sldLayoutId id="2147483664" r:id="rId1"/>
    <p:sldLayoutId id="2147483787" r:id="rId2"/>
    <p:sldLayoutId id="2147483769" r:id="rId3"/>
    <p:sldLayoutId id="2147483663" r:id="rId4"/>
    <p:sldLayoutId id="2147483796" r:id="rId5"/>
    <p:sldLayoutId id="2147483798" r:id="rId6"/>
    <p:sldLayoutId id="2147483799"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1219170" rtl="0" eaLnBrk="1" latinLnBrk="0" hangingPunct="1">
        <a:lnSpc>
          <a:spcPct val="100000"/>
        </a:lnSpc>
        <a:spcBef>
          <a:spcPct val="0"/>
        </a:spcBef>
        <a:buNone/>
        <a:defRPr sz="2800" b="1" kern="1200">
          <a:solidFill>
            <a:schemeClr val="tx2"/>
          </a:solidFill>
          <a:latin typeface="+mj-lt"/>
          <a:ea typeface="+mj-ea"/>
          <a:cs typeface="+mj-cs"/>
        </a:defRPr>
      </a:lvl1pPr>
    </p:titleStyle>
    <p:bodyStyle>
      <a:lvl1pPr marL="359991" indent="-359991" algn="l" defTabSz="1219170" rtl="0" eaLnBrk="1" latinLnBrk="0" hangingPunct="1">
        <a:spcBef>
          <a:spcPts val="300"/>
        </a:spcBef>
        <a:spcAft>
          <a:spcPts val="300"/>
        </a:spcAft>
        <a:buClr>
          <a:schemeClr val="tx2"/>
        </a:buClr>
        <a:buSzPct val="110000"/>
        <a:buFont typeface="Arial" panose="020B0604020202020204" pitchFamily="34" charset="0"/>
        <a:buChar char="•"/>
        <a:defRPr sz="2200" kern="1200">
          <a:solidFill>
            <a:schemeClr val="tx1"/>
          </a:solidFill>
          <a:latin typeface="+mn-lt"/>
          <a:ea typeface="+mn-ea"/>
          <a:cs typeface="+mn-cs"/>
        </a:defRPr>
      </a:lvl1pPr>
      <a:lvl2pPr marL="717533" indent="-359991" algn="l" defTabSz="1219170" rtl="0" eaLnBrk="1" latinLnBrk="0" hangingPunct="1">
        <a:spcBef>
          <a:spcPts val="300"/>
        </a:spcBef>
        <a:spcAft>
          <a:spcPts val="300"/>
        </a:spcAft>
        <a:buClr>
          <a:schemeClr val="tx1"/>
        </a:buClr>
        <a:buFont typeface="Arial" panose="020B0604020202020204" pitchFamily="34" charset="0"/>
        <a:buChar char="­"/>
        <a:defRPr sz="2000" kern="1200">
          <a:solidFill>
            <a:schemeClr val="tx1"/>
          </a:solidFill>
          <a:latin typeface="+mn-lt"/>
          <a:ea typeface="+mn-ea"/>
          <a:cs typeface="+mn-cs"/>
        </a:defRPr>
      </a:lvl2pPr>
      <a:lvl3pPr marL="1079973" indent="-359991" algn="l" defTabSz="1219170" rtl="0" eaLnBrk="1" latinLnBrk="0" hangingPunct="1">
        <a:spcBef>
          <a:spcPts val="30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3pPr>
      <a:lvl4pPr marL="1441415" indent="-359991" algn="l" defTabSz="1219170" rtl="0" eaLnBrk="1" latinLnBrk="0" hangingPunct="1">
        <a:spcBef>
          <a:spcPts val="300"/>
        </a:spcBef>
        <a:spcAft>
          <a:spcPts val="300"/>
        </a:spcAft>
        <a:buClr>
          <a:schemeClr val="tx1"/>
        </a:buClr>
        <a:buFont typeface="Arial" panose="020B0604020202020204" pitchFamily="34" charset="0"/>
        <a:buChar char="­"/>
        <a:defRPr sz="1600" kern="1200">
          <a:solidFill>
            <a:schemeClr val="tx1"/>
          </a:solidFill>
          <a:latin typeface="+mn-lt"/>
          <a:ea typeface="+mn-ea"/>
          <a:cs typeface="+mn-cs"/>
        </a:defRPr>
      </a:lvl4pPr>
      <a:lvl5pPr marL="1799955" indent="-359991" algn="l" defTabSz="1219170" rtl="0" eaLnBrk="1" latinLnBrk="0" hangingPunct="1">
        <a:spcBef>
          <a:spcPts val="300"/>
        </a:spcBef>
        <a:spcAft>
          <a:spcPts val="300"/>
        </a:spcAft>
        <a:buClr>
          <a:schemeClr val="tx1"/>
        </a:buClr>
        <a:buFont typeface="Arial" panose="020B0604020202020204" pitchFamily="34" charset="0"/>
        <a:buChar char="­"/>
        <a:defRPr sz="1400" b="0" kern="1200">
          <a:solidFill>
            <a:schemeClr val="tx1"/>
          </a:solidFill>
          <a:latin typeface="+mn-lt"/>
          <a:ea typeface="+mn-ea"/>
          <a:cs typeface="+mn-cs"/>
        </a:defRPr>
      </a:lvl5pPr>
      <a:lvl6pPr marL="2159946"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mn-lt"/>
          <a:ea typeface="+mn-ea"/>
          <a:cs typeface="+mn-cs"/>
        </a:defRPr>
      </a:lvl6pPr>
      <a:lvl7pPr marL="2399940"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mn-lt"/>
          <a:ea typeface="+mn-ea"/>
          <a:cs typeface="+mn-cs"/>
        </a:defRPr>
      </a:lvl7pPr>
      <a:lvl8pPr marL="2759931"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mn-lt"/>
          <a:ea typeface="+mn-ea"/>
          <a:cs typeface="+mn-cs"/>
        </a:defRPr>
      </a:lvl8pPr>
      <a:lvl9pPr marL="3119922"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A6A6A6"/>
          </p15:clr>
        </p15:guide>
        <p15:guide id="2" pos="7680" userDrawn="1">
          <p15:clr>
            <a:srgbClr val="A6A6A6"/>
          </p15:clr>
        </p15:guide>
        <p15:guide id="3" pos="230" userDrawn="1">
          <p15:clr>
            <a:srgbClr val="A6A6A6"/>
          </p15:clr>
        </p15:guide>
        <p15:guide id="4" pos="1301" userDrawn="1">
          <p15:clr>
            <a:srgbClr val="A6A6A6"/>
          </p15:clr>
        </p15:guide>
        <p15:guide id="5" pos="1461" userDrawn="1">
          <p15:clr>
            <a:srgbClr val="A6A6A6"/>
          </p15:clr>
        </p15:guide>
        <p15:guide id="6" pos="2531" userDrawn="1">
          <p15:clr>
            <a:srgbClr val="A6A6A6"/>
          </p15:clr>
        </p15:guide>
        <p15:guide id="7" pos="2690" userDrawn="1">
          <p15:clr>
            <a:srgbClr val="A6A6A6"/>
          </p15:clr>
        </p15:guide>
        <p15:guide id="8" pos="3759" userDrawn="1">
          <p15:clr>
            <a:srgbClr val="A6A6A6"/>
          </p15:clr>
        </p15:guide>
        <p15:guide id="9" pos="3920" userDrawn="1">
          <p15:clr>
            <a:srgbClr val="A6A6A6"/>
          </p15:clr>
        </p15:guide>
        <p15:guide id="10" pos="4989" userDrawn="1">
          <p15:clr>
            <a:srgbClr val="A6A6A6"/>
          </p15:clr>
        </p15:guide>
        <p15:guide id="11" pos="5148" userDrawn="1">
          <p15:clr>
            <a:srgbClr val="A6A6A6"/>
          </p15:clr>
        </p15:guide>
        <p15:guide id="12" pos="6218" userDrawn="1">
          <p15:clr>
            <a:srgbClr val="A6A6A6"/>
          </p15:clr>
        </p15:guide>
        <p15:guide id="13" pos="6378" userDrawn="1">
          <p15:clr>
            <a:srgbClr val="A6A6A6"/>
          </p15:clr>
        </p15:guide>
        <p15:guide id="14" pos="7449" userDrawn="1">
          <p15:clr>
            <a:srgbClr val="A6A6A6"/>
          </p15:clr>
        </p15:guide>
        <p15:guide id="15" orient="horz" userDrawn="1">
          <p15:clr>
            <a:srgbClr val="A6A6A6"/>
          </p15:clr>
        </p15:guide>
        <p15:guide id="16" orient="horz" pos="4315" userDrawn="1">
          <p15:clr>
            <a:srgbClr val="A6A6A6"/>
          </p15:clr>
        </p15:guide>
        <p15:guide id="17" orient="horz" pos="153" userDrawn="1">
          <p15:clr>
            <a:srgbClr val="A6A6A6"/>
          </p15:clr>
        </p15:guide>
        <p15:guide id="18" orient="horz" pos="686" userDrawn="1">
          <p15:clr>
            <a:srgbClr val="A6A6A6"/>
          </p15:clr>
        </p15:guide>
        <p15:guide id="19" orient="horz" pos="821" userDrawn="1">
          <p15:clr>
            <a:srgbClr val="A6A6A6"/>
          </p15:clr>
        </p15:guide>
        <p15:guide id="20" orient="horz" pos="1323" userDrawn="1">
          <p15:clr>
            <a:srgbClr val="A6A6A6"/>
          </p15:clr>
        </p15:guide>
        <p15:guide id="21" orient="horz" pos="2330" userDrawn="1">
          <p15:clr>
            <a:srgbClr val="A6A6A6"/>
          </p15:clr>
        </p15:guide>
        <p15:guide id="22" orient="horz" pos="3335" userDrawn="1">
          <p15:clr>
            <a:srgbClr val="A6A6A6"/>
          </p15:clr>
        </p15:guide>
        <p15:guide id="23" orient="horz" pos="3837" userDrawn="1">
          <p15:clr>
            <a:srgbClr val="A6A6A6"/>
          </p15:clr>
        </p15:guide>
        <p15:guide id="24" orient="horz" pos="4166" userDrawn="1">
          <p15:clr>
            <a:srgbClr val="A6A6A6"/>
          </p15:clr>
        </p15:guide>
        <p15:guide id="25" orient="horz" pos="1827" userDrawn="1">
          <p15:clr>
            <a:srgbClr val="A4A3A4"/>
          </p15:clr>
        </p15:guide>
        <p15:guide id="26" orient="horz" pos="2832" userDrawn="1">
          <p15:clr>
            <a:srgbClr val="A4A3A4"/>
          </p15:clr>
        </p15:guide>
        <p15:guide id="27" orient="horz" pos="3996"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2280360-3C6D-A798-8CAC-A26D562C3683}"/>
              </a:ext>
            </a:extLst>
          </p:cNvPr>
          <p:cNvGraphicFramePr>
            <a:graphicFrameLocks noChangeAspect="1"/>
          </p:cNvGraphicFramePr>
          <p:nvPr userDrawn="1">
            <p:custDataLst>
              <p:tags r:id="rId33"/>
            </p:custDataLst>
            <p:extLst>
              <p:ext uri="{D42A27DB-BD31-4B8C-83A1-F6EECF244321}">
                <p14:modId xmlns:p14="http://schemas.microsoft.com/office/powerpoint/2010/main" val="9662590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4" imgW="425" imgH="424" progId="TCLayout.ActiveDocument.1">
                  <p:embed/>
                </p:oleObj>
              </mc:Choice>
              <mc:Fallback>
                <p:oleObj name="think-cell Slide" r:id="rId34" imgW="425" imgH="424" progId="TCLayout.ActiveDocument.1">
                  <p:embed/>
                  <p:pic>
                    <p:nvPicPr>
                      <p:cNvPr id="3" name="Object 2" hidden="1">
                        <a:extLst>
                          <a:ext uri="{FF2B5EF4-FFF2-40B4-BE49-F238E27FC236}">
                            <a16:creationId xmlns:a16="http://schemas.microsoft.com/office/drawing/2014/main" id="{92280360-3C6D-A798-8CAC-A26D562C3683}"/>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
        <p:nvSpPr>
          <p:cNvPr id="5" name="Footer Placeholder 4"/>
          <p:cNvSpPr>
            <a:spLocks noGrp="1"/>
          </p:cNvSpPr>
          <p:nvPr>
            <p:ph type="ftr" sz="quarter" idx="3"/>
          </p:nvPr>
        </p:nvSpPr>
        <p:spPr>
          <a:xfrm>
            <a:off x="2319338" y="6343650"/>
            <a:ext cx="5600700" cy="269875"/>
          </a:xfrm>
          <a:prstGeom prst="rect">
            <a:avLst/>
          </a:prstGeom>
        </p:spPr>
        <p:txBody>
          <a:bodyPr vert="horz" lIns="0" tIns="0" rIns="0" bIns="0" rtlCol="0" anchor="b" anchorCtr="0">
            <a:noAutofit/>
          </a:bodyPr>
          <a:lstStyle>
            <a:lvl1pPr algn="l">
              <a:defRPr sz="1200">
                <a:solidFill>
                  <a:schemeClr val="tx1"/>
                </a:solidFill>
              </a:defRPr>
            </a:lvl1pPr>
          </a:lstStyle>
          <a:p>
            <a:endParaRPr lang="en-GB"/>
          </a:p>
        </p:txBody>
      </p:sp>
      <p:sp>
        <p:nvSpPr>
          <p:cNvPr id="6" name="Slide Number Placeholder 5"/>
          <p:cNvSpPr>
            <a:spLocks noGrp="1"/>
          </p:cNvSpPr>
          <p:nvPr>
            <p:ph type="sldNum" sz="quarter" idx="4"/>
          </p:nvPr>
        </p:nvSpPr>
        <p:spPr>
          <a:xfrm>
            <a:off x="11285288" y="6343650"/>
            <a:ext cx="540000" cy="269875"/>
          </a:xfrm>
          <a:prstGeom prst="rect">
            <a:avLst/>
          </a:prstGeom>
        </p:spPr>
        <p:txBody>
          <a:bodyPr vert="horz" lIns="0" tIns="0" rIns="0" bIns="0" rtlCol="0" anchor="b" anchorCtr="0">
            <a:noAutofit/>
          </a:bodyPr>
          <a:lstStyle>
            <a:lvl1pPr algn="r">
              <a:defRPr sz="1000">
                <a:solidFill>
                  <a:schemeClr val="tx1"/>
                </a:solidFill>
              </a:defRPr>
            </a:lvl1pPr>
          </a:lstStyle>
          <a:p>
            <a:fld id="{9F9F533D-B52E-4A2F-BF72-0ADD2D94BD75}" type="slidenum">
              <a:rPr lang="en-GB" smtClean="0"/>
              <a:pPr/>
              <a:t>‹#›</a:t>
            </a:fld>
            <a:endParaRPr lang="en-GB"/>
          </a:p>
        </p:txBody>
      </p:sp>
      <p:sp>
        <p:nvSpPr>
          <p:cNvPr id="4" name="Title Placeholder 3"/>
          <p:cNvSpPr>
            <a:spLocks noGrp="1"/>
          </p:cNvSpPr>
          <p:nvPr>
            <p:ph type="title"/>
          </p:nvPr>
        </p:nvSpPr>
        <p:spPr>
          <a:xfrm>
            <a:off x="365125" y="242888"/>
            <a:ext cx="11460163" cy="430887"/>
          </a:xfrm>
          <a:prstGeom prst="rect">
            <a:avLst/>
          </a:prstGeom>
        </p:spPr>
        <p:txBody>
          <a:bodyPr vert="horz" lIns="0" tIns="0" rIns="0" bIns="0" rtlCol="0" anchor="b" anchorCtr="0">
            <a:noAutofit/>
          </a:bodyPr>
          <a:lstStyle/>
          <a:p>
            <a:r>
              <a:rPr lang="en-GB"/>
              <a:t>Click to enter slide title</a:t>
            </a:r>
          </a:p>
        </p:txBody>
      </p:sp>
      <p:sp>
        <p:nvSpPr>
          <p:cNvPr id="7" name="Date Placeholder 6"/>
          <p:cNvSpPr>
            <a:spLocks noGrp="1"/>
          </p:cNvSpPr>
          <p:nvPr>
            <p:ph type="dt" sz="half" idx="2"/>
          </p:nvPr>
        </p:nvSpPr>
        <p:spPr>
          <a:xfrm>
            <a:off x="8172450" y="6343650"/>
            <a:ext cx="2776537" cy="269875"/>
          </a:xfrm>
          <a:prstGeom prst="rect">
            <a:avLst/>
          </a:prstGeom>
        </p:spPr>
        <p:txBody>
          <a:bodyPr vert="horz" lIns="0" tIns="0" rIns="0" bIns="0" rtlCol="0" anchor="b" anchorCtr="0">
            <a:noAutofit/>
          </a:bodyPr>
          <a:lstStyle>
            <a:lvl1pPr algn="r">
              <a:defRPr sz="1000">
                <a:solidFill>
                  <a:schemeClr val="tx1"/>
                </a:solidFill>
              </a:defRPr>
            </a:lvl1pPr>
          </a:lstStyle>
          <a:p>
            <a:fld id="{346B58B4-0D72-4C8B-9355-854FB5782278}" type="datetime4">
              <a:rPr lang="en-GB" smtClean="0"/>
              <a:t>03 May 2023</a:t>
            </a:fld>
            <a:endParaRPr lang="en-GB"/>
          </a:p>
        </p:txBody>
      </p:sp>
      <p:sp>
        <p:nvSpPr>
          <p:cNvPr id="8" name="Text Placeholder 2">
            <a:extLst>
              <a:ext uri="{FF2B5EF4-FFF2-40B4-BE49-F238E27FC236}">
                <a16:creationId xmlns:a16="http://schemas.microsoft.com/office/drawing/2014/main" id="{BBC2AD35-7761-4742-BEF1-3D0CAD2E1DED}"/>
              </a:ext>
            </a:extLst>
          </p:cNvPr>
          <p:cNvSpPr>
            <a:spLocks noGrp="1"/>
          </p:cNvSpPr>
          <p:nvPr>
            <p:ph type="body" idx="1"/>
          </p:nvPr>
        </p:nvSpPr>
        <p:spPr>
          <a:xfrm>
            <a:off x="365125" y="1303338"/>
            <a:ext cx="11460163" cy="4787899"/>
          </a:xfrm>
          <a:prstGeom prst="rect">
            <a:avLst/>
          </a:prstGeom>
        </p:spPr>
        <p:txBody>
          <a:bodyPr vert="horz" lIns="180000" tIns="180000" rIns="180000" bIns="180000" rtlCol="0">
            <a:noAutofit/>
          </a:bodyPr>
          <a:lstStyle/>
          <a:p>
            <a:pPr lvl="0"/>
            <a:r>
              <a:rPr lang="en-GB"/>
              <a:t>Click to enter text content.</a:t>
            </a:r>
            <a:br>
              <a:rPr lang="en-GB"/>
            </a:br>
            <a:r>
              <a:rPr lang="en-GB"/>
              <a:t>To increase bullet level, select your text &gt; press ‘Tab’.</a:t>
            </a:r>
            <a:br>
              <a:rPr lang="en-GB"/>
            </a:br>
            <a:r>
              <a:rPr lang="en-GB"/>
              <a:t>To decrease bullet level, select your text &gt; press ‘Shift’ + ‘Tab’.</a:t>
            </a:r>
            <a:br>
              <a:rPr lang="en-GB"/>
            </a:br>
            <a:r>
              <a:rPr lang="en-GB"/>
              <a:t>To remove bullet levels, select your text &gt; right click &gt; press ‘bullets’.</a:t>
            </a:r>
          </a:p>
          <a:p>
            <a:pPr lvl="1"/>
            <a:r>
              <a:rPr lang="en-GB"/>
              <a:t>Second level</a:t>
            </a:r>
          </a:p>
          <a:p>
            <a:pPr lvl="2"/>
            <a:r>
              <a:rPr lang="en-GB"/>
              <a:t>Third level</a:t>
            </a:r>
          </a:p>
          <a:p>
            <a:pPr lvl="3"/>
            <a:r>
              <a:rPr lang="en-GB"/>
              <a:t>Fourth level</a:t>
            </a:r>
          </a:p>
          <a:p>
            <a:pPr lvl="4"/>
            <a:r>
              <a:rPr lang="en-GB"/>
              <a:t>Fifth level</a:t>
            </a:r>
          </a:p>
          <a:p>
            <a:pPr lvl="5"/>
            <a:r>
              <a:rPr lang="en-GB"/>
              <a:t>Sixth level</a:t>
            </a:r>
          </a:p>
          <a:p>
            <a:pPr lvl="6"/>
            <a:r>
              <a:rPr lang="en-GB"/>
              <a:t>Seventh level</a:t>
            </a:r>
          </a:p>
          <a:p>
            <a:pPr lvl="7"/>
            <a:r>
              <a:rPr lang="en-GB"/>
              <a:t>Eighth level</a:t>
            </a:r>
          </a:p>
          <a:p>
            <a:pPr lvl="8"/>
            <a:r>
              <a:rPr lang="en-GB"/>
              <a:t>Ninth level</a:t>
            </a:r>
          </a:p>
          <a:p>
            <a:pPr lvl="4"/>
            <a:endParaRPr lang="en-GB"/>
          </a:p>
        </p:txBody>
      </p:sp>
      <p:pic>
        <p:nvPicPr>
          <p:cNvPr id="26" name="Graphic 25">
            <a:extLst>
              <a:ext uri="{FF2B5EF4-FFF2-40B4-BE49-F238E27FC236}">
                <a16:creationId xmlns:a16="http://schemas.microsoft.com/office/drawing/2014/main" id="{7B7C2D6E-A9EC-414F-8A58-3207DA98D6C5}"/>
              </a:ext>
            </a:extLst>
          </p:cNvPr>
          <p:cNvPicPr>
            <a:picLocks noChangeAspect="1"/>
          </p:cNvPicPr>
          <p:nvPr userDrawn="1"/>
        </p:nvPicPr>
        <p:blipFill>
          <a:blip r:embed="rId36" cstate="print">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376239" y="6354213"/>
            <a:ext cx="820737" cy="247406"/>
          </a:xfrm>
          <a:prstGeom prst="rect">
            <a:avLst/>
          </a:prstGeom>
        </p:spPr>
      </p:pic>
    </p:spTree>
    <p:extLst>
      <p:ext uri="{BB962C8B-B14F-4D97-AF65-F5344CB8AC3E}">
        <p14:creationId xmlns:p14="http://schemas.microsoft.com/office/powerpoint/2010/main" val="4260756284"/>
      </p:ext>
    </p:extLst>
  </p:cSld>
  <p:clrMap bg1="lt1" tx1="dk1" bg2="lt2" tx2="dk2" accent1="accent1" accent2="accent2" accent3="accent3" accent4="accent4" accent5="accent5" accent6="accent6" hlink="hlink" folHlink="folHlink"/>
  <p:sldLayoutIdLst>
    <p:sldLayoutId id="2147483790" r:id="rId1"/>
    <p:sldLayoutId id="2147483770" r:id="rId2"/>
    <p:sldLayoutId id="2147483782" r:id="rId3"/>
    <p:sldLayoutId id="2147483785" r:id="rId4"/>
    <p:sldLayoutId id="2147483791" r:id="rId5"/>
    <p:sldLayoutId id="2147483792" r:id="rId6"/>
    <p:sldLayoutId id="2147483793" r:id="rId7"/>
    <p:sldLayoutId id="2147483665" r:id="rId8"/>
    <p:sldLayoutId id="2147483668" r:id="rId9"/>
    <p:sldLayoutId id="2147483786" r:id="rId10"/>
    <p:sldLayoutId id="2147483669" r:id="rId11"/>
    <p:sldLayoutId id="2147483670" r:id="rId12"/>
    <p:sldLayoutId id="2147483671" r:id="rId13"/>
    <p:sldLayoutId id="2147483728" r:id="rId14"/>
    <p:sldLayoutId id="2147483730" r:id="rId15"/>
    <p:sldLayoutId id="2147483765" r:id="rId16"/>
    <p:sldLayoutId id="2147483773" r:id="rId17"/>
    <p:sldLayoutId id="2147483774" r:id="rId18"/>
    <p:sldLayoutId id="2147483766" r:id="rId19"/>
    <p:sldLayoutId id="2147483673" r:id="rId20"/>
    <p:sldLayoutId id="2147483771" r:id="rId21"/>
    <p:sldLayoutId id="2147483768" r:id="rId22"/>
    <p:sldLayoutId id="2147483767" r:id="rId23"/>
    <p:sldLayoutId id="2147483776" r:id="rId24"/>
    <p:sldLayoutId id="2147483763" r:id="rId25"/>
    <p:sldLayoutId id="2147483675" r:id="rId26"/>
    <p:sldLayoutId id="2147483777" r:id="rId27"/>
    <p:sldLayoutId id="2147483788" r:id="rId28"/>
    <p:sldLayoutId id="2147483778" r:id="rId29"/>
    <p:sldLayoutId id="2147483795" r:id="rId30"/>
    <p:sldLayoutId id="2147483764" r:id="rId3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1219170" rtl="0" eaLnBrk="1" latinLnBrk="0" hangingPunct="1">
        <a:lnSpc>
          <a:spcPct val="100000"/>
        </a:lnSpc>
        <a:spcBef>
          <a:spcPct val="0"/>
        </a:spcBef>
        <a:buNone/>
        <a:defRPr sz="2800" b="1" kern="1200">
          <a:solidFill>
            <a:schemeClr val="tx2"/>
          </a:solidFill>
          <a:latin typeface="+mj-lt"/>
          <a:ea typeface="+mj-ea"/>
          <a:cs typeface="+mj-cs"/>
        </a:defRPr>
      </a:lvl1pPr>
    </p:titleStyle>
    <p:bodyStyle>
      <a:lvl1pPr marL="359991" indent="-359991" algn="l" defTabSz="1219170" rtl="0" eaLnBrk="1" latinLnBrk="0" hangingPunct="1">
        <a:spcBef>
          <a:spcPts val="300"/>
        </a:spcBef>
        <a:spcAft>
          <a:spcPts val="300"/>
        </a:spcAft>
        <a:buClr>
          <a:schemeClr val="tx2"/>
        </a:buClr>
        <a:buSzPct val="110000"/>
        <a:buFont typeface="Arial" panose="020B0604020202020204" pitchFamily="34" charset="0"/>
        <a:buChar char="•"/>
        <a:defRPr sz="2200" kern="1200">
          <a:solidFill>
            <a:schemeClr val="tx1"/>
          </a:solidFill>
          <a:latin typeface="+mn-lt"/>
          <a:ea typeface="+mn-ea"/>
          <a:cs typeface="+mn-cs"/>
        </a:defRPr>
      </a:lvl1pPr>
      <a:lvl2pPr marL="717533" indent="-359991" algn="l" defTabSz="1219170" rtl="0" eaLnBrk="1" latinLnBrk="0" hangingPunct="1">
        <a:spcBef>
          <a:spcPts val="300"/>
        </a:spcBef>
        <a:spcAft>
          <a:spcPts val="300"/>
        </a:spcAft>
        <a:buClr>
          <a:schemeClr val="tx1"/>
        </a:buClr>
        <a:buFont typeface="Arial" panose="020B0604020202020204" pitchFamily="34" charset="0"/>
        <a:buChar char="­"/>
        <a:defRPr sz="2000" kern="1200">
          <a:solidFill>
            <a:schemeClr val="tx1"/>
          </a:solidFill>
          <a:latin typeface="+mn-lt"/>
          <a:ea typeface="+mn-ea"/>
          <a:cs typeface="+mn-cs"/>
        </a:defRPr>
      </a:lvl2pPr>
      <a:lvl3pPr marL="1079973" indent="-359991" algn="l" defTabSz="1219170" rtl="0" eaLnBrk="1" latinLnBrk="0" hangingPunct="1">
        <a:spcBef>
          <a:spcPts val="30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3pPr>
      <a:lvl4pPr marL="1441415" indent="-359991" algn="l" defTabSz="1219170" rtl="0" eaLnBrk="1" latinLnBrk="0" hangingPunct="1">
        <a:spcBef>
          <a:spcPts val="300"/>
        </a:spcBef>
        <a:spcAft>
          <a:spcPts val="300"/>
        </a:spcAft>
        <a:buClr>
          <a:schemeClr val="tx1"/>
        </a:buClr>
        <a:buFont typeface="Arial" panose="020B0604020202020204" pitchFamily="34" charset="0"/>
        <a:buChar char="­"/>
        <a:defRPr sz="1600" kern="1200">
          <a:solidFill>
            <a:schemeClr val="tx1"/>
          </a:solidFill>
          <a:latin typeface="+mn-lt"/>
          <a:ea typeface="+mn-ea"/>
          <a:cs typeface="+mn-cs"/>
        </a:defRPr>
      </a:lvl4pPr>
      <a:lvl5pPr marL="1799955" indent="-359991" algn="l" defTabSz="1219170" rtl="0" eaLnBrk="1" latinLnBrk="0" hangingPunct="1">
        <a:spcBef>
          <a:spcPts val="300"/>
        </a:spcBef>
        <a:spcAft>
          <a:spcPts val="300"/>
        </a:spcAft>
        <a:buClr>
          <a:schemeClr val="tx1"/>
        </a:buClr>
        <a:buFont typeface="Arial" panose="020B0604020202020204" pitchFamily="34" charset="0"/>
        <a:buChar char="­"/>
        <a:defRPr sz="1400" b="0" kern="1200">
          <a:solidFill>
            <a:schemeClr val="tx1"/>
          </a:solidFill>
          <a:latin typeface="+mn-lt"/>
          <a:ea typeface="+mn-ea"/>
          <a:cs typeface="+mn-cs"/>
        </a:defRPr>
      </a:lvl5pPr>
      <a:lvl6pPr marL="2159946"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mn-lt"/>
          <a:ea typeface="+mn-ea"/>
          <a:cs typeface="+mn-cs"/>
        </a:defRPr>
      </a:lvl6pPr>
      <a:lvl7pPr marL="2399940"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mn-lt"/>
          <a:ea typeface="+mn-ea"/>
          <a:cs typeface="+mn-cs"/>
        </a:defRPr>
      </a:lvl7pPr>
      <a:lvl8pPr marL="2759931"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mn-lt"/>
          <a:ea typeface="+mn-ea"/>
          <a:cs typeface="+mn-cs"/>
        </a:defRPr>
      </a:lvl8pPr>
      <a:lvl9pPr marL="3119922"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A6A6A6"/>
          </p15:clr>
        </p15:guide>
        <p15:guide id="2" pos="7680" userDrawn="1">
          <p15:clr>
            <a:srgbClr val="A6A6A6"/>
          </p15:clr>
        </p15:guide>
        <p15:guide id="3" pos="230" userDrawn="1">
          <p15:clr>
            <a:srgbClr val="A6A6A6"/>
          </p15:clr>
        </p15:guide>
        <p15:guide id="4" pos="1301" userDrawn="1">
          <p15:clr>
            <a:srgbClr val="A6A6A6"/>
          </p15:clr>
        </p15:guide>
        <p15:guide id="5" pos="1461" userDrawn="1">
          <p15:clr>
            <a:srgbClr val="A6A6A6"/>
          </p15:clr>
        </p15:guide>
        <p15:guide id="6" pos="2531" userDrawn="1">
          <p15:clr>
            <a:srgbClr val="A6A6A6"/>
          </p15:clr>
        </p15:guide>
        <p15:guide id="7" pos="2690" userDrawn="1">
          <p15:clr>
            <a:srgbClr val="A6A6A6"/>
          </p15:clr>
        </p15:guide>
        <p15:guide id="8" pos="3759" userDrawn="1">
          <p15:clr>
            <a:srgbClr val="A6A6A6"/>
          </p15:clr>
        </p15:guide>
        <p15:guide id="9" pos="3920" userDrawn="1">
          <p15:clr>
            <a:srgbClr val="A6A6A6"/>
          </p15:clr>
        </p15:guide>
        <p15:guide id="10" pos="4989" userDrawn="1">
          <p15:clr>
            <a:srgbClr val="A6A6A6"/>
          </p15:clr>
        </p15:guide>
        <p15:guide id="11" pos="5148" userDrawn="1">
          <p15:clr>
            <a:srgbClr val="A6A6A6"/>
          </p15:clr>
        </p15:guide>
        <p15:guide id="12" pos="6218" userDrawn="1">
          <p15:clr>
            <a:srgbClr val="A6A6A6"/>
          </p15:clr>
        </p15:guide>
        <p15:guide id="13" pos="6378" userDrawn="1">
          <p15:clr>
            <a:srgbClr val="A6A6A6"/>
          </p15:clr>
        </p15:guide>
        <p15:guide id="14" pos="7449" userDrawn="1">
          <p15:clr>
            <a:srgbClr val="A6A6A6"/>
          </p15:clr>
        </p15:guide>
        <p15:guide id="15" orient="horz" userDrawn="1">
          <p15:clr>
            <a:srgbClr val="A6A6A6"/>
          </p15:clr>
        </p15:guide>
        <p15:guide id="16" orient="horz" pos="4315" userDrawn="1">
          <p15:clr>
            <a:srgbClr val="A6A6A6"/>
          </p15:clr>
        </p15:guide>
        <p15:guide id="17" orient="horz" pos="153" userDrawn="1">
          <p15:clr>
            <a:srgbClr val="A6A6A6"/>
          </p15:clr>
        </p15:guide>
        <p15:guide id="18" orient="horz" pos="686" userDrawn="1">
          <p15:clr>
            <a:srgbClr val="A6A6A6"/>
          </p15:clr>
        </p15:guide>
        <p15:guide id="19" orient="horz" pos="821" userDrawn="1">
          <p15:clr>
            <a:srgbClr val="A6A6A6"/>
          </p15:clr>
        </p15:guide>
        <p15:guide id="20" orient="horz" pos="1323" userDrawn="1">
          <p15:clr>
            <a:srgbClr val="A6A6A6"/>
          </p15:clr>
        </p15:guide>
        <p15:guide id="21" orient="horz" pos="2330" userDrawn="1">
          <p15:clr>
            <a:srgbClr val="A6A6A6"/>
          </p15:clr>
        </p15:guide>
        <p15:guide id="22" orient="horz" pos="3335" userDrawn="1">
          <p15:clr>
            <a:srgbClr val="A6A6A6"/>
          </p15:clr>
        </p15:guide>
        <p15:guide id="23" orient="horz" pos="3837" userDrawn="1">
          <p15:clr>
            <a:srgbClr val="A6A6A6"/>
          </p15:clr>
        </p15:guide>
        <p15:guide id="24" orient="horz" pos="4166" userDrawn="1">
          <p15:clr>
            <a:srgbClr val="A6A6A6"/>
          </p15:clr>
        </p15:guide>
        <p15:guide id="25" orient="horz" pos="1827" userDrawn="1">
          <p15:clr>
            <a:srgbClr val="A4A3A4"/>
          </p15:clr>
        </p15:guide>
        <p15:guide id="26" orient="horz" pos="2832" userDrawn="1">
          <p15:clr>
            <a:srgbClr val="A4A3A4"/>
          </p15:clr>
        </p15:guide>
        <p15:guide id="27" orient="horz" pos="3996"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3.xml"/><Relationship Id="rId1" Type="http://schemas.openxmlformats.org/officeDocument/2006/relationships/tags" Target="../tags/tag30.xml"/><Relationship Id="rId6" Type="http://schemas.openxmlformats.org/officeDocument/2006/relationships/image" Target="../media/image26.svg"/><Relationship Id="rId5" Type="http://schemas.openxmlformats.org/officeDocument/2006/relationships/image" Target="../media/image2.png"/><Relationship Id="rId4" Type="http://schemas.openxmlformats.org/officeDocument/2006/relationships/image" Target="../media/image37.jpeg"/></Relationships>
</file>

<file path=ppt/slides/_rels/slide11.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png"/><Relationship Id="rId3" Type="http://schemas.openxmlformats.org/officeDocument/2006/relationships/notesSlide" Target="../notesSlides/notesSlide9.xml"/><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slideLayout" Target="../slideLayouts/slideLayout23.xml"/><Relationship Id="rId16" Type="http://schemas.openxmlformats.org/officeDocument/2006/relationships/image" Target="../media/image50.svg"/><Relationship Id="rId1" Type="http://schemas.openxmlformats.org/officeDocument/2006/relationships/tags" Target="../tags/tag31.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svg"/><Relationship Id="rId4" Type="http://schemas.openxmlformats.org/officeDocument/2006/relationships/image" Target="../media/image38.jpeg"/><Relationship Id="rId9" Type="http://schemas.openxmlformats.org/officeDocument/2006/relationships/image" Target="../media/image43.png"/><Relationship Id="rId14" Type="http://schemas.openxmlformats.org/officeDocument/2006/relationships/image" Target="../media/image48.svg"/></Relationships>
</file>

<file path=ppt/slides/_rels/slide12.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svg"/><Relationship Id="rId3" Type="http://schemas.openxmlformats.org/officeDocument/2006/relationships/notesSlide" Target="../notesSlides/notesSlide10.xml"/><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slideLayout" Target="../slideLayouts/slideLayout23.xml"/><Relationship Id="rId16" Type="http://schemas.openxmlformats.org/officeDocument/2006/relationships/image" Target="../media/image63.png"/><Relationship Id="rId1" Type="http://schemas.openxmlformats.org/officeDocument/2006/relationships/tags" Target="../tags/tag3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35.emf"/><Relationship Id="rId5" Type="http://schemas.openxmlformats.org/officeDocument/2006/relationships/oleObject" Target="../embeddings/oleObject12.bin"/><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sv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67.sv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svg"/><Relationship Id="rId4" Type="http://schemas.openxmlformats.org/officeDocument/2006/relationships/image" Target="../media/image65.svg"/><Relationship Id="rId9" Type="http://schemas.openxmlformats.org/officeDocument/2006/relationships/image" Target="../media/image70.png"/><Relationship Id="rId14" Type="http://schemas.openxmlformats.org/officeDocument/2006/relationships/image" Target="../media/image75.svg"/></Relationships>
</file>

<file path=ppt/slides/_rels/slide15.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sv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svg"/><Relationship Id="rId4" Type="http://schemas.openxmlformats.org/officeDocument/2006/relationships/image" Target="../media/image77.svg"/><Relationship Id="rId9" Type="http://schemas.openxmlformats.org/officeDocument/2006/relationships/image" Target="../media/image82.png"/><Relationship Id="rId14" Type="http://schemas.openxmlformats.org/officeDocument/2006/relationships/image" Target="../media/image87.svg"/></Relationships>
</file>

<file path=ppt/slides/_rels/slide16.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90.jpeg"/><Relationship Id="rId4" Type="http://schemas.openxmlformats.org/officeDocument/2006/relationships/image" Target="../media/image89.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35.xml"/><Relationship Id="rId6" Type="http://schemas.openxmlformats.org/officeDocument/2006/relationships/image" Target="../media/image26.svg"/><Relationship Id="rId5" Type="http://schemas.openxmlformats.org/officeDocument/2006/relationships/image" Target="../media/image2.png"/><Relationship Id="rId4" Type="http://schemas.openxmlformats.org/officeDocument/2006/relationships/image" Target="../media/image91.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3.xml"/><Relationship Id="rId1" Type="http://schemas.openxmlformats.org/officeDocument/2006/relationships/tags" Target="../tags/tag21.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jpeg"/></Relationships>
</file>

<file path=ppt/slides/_rels/slide20.xml.rels><?xml version="1.0" encoding="UTF-8" standalone="yes"?>
<Relationships xmlns="http://schemas.openxmlformats.org/package/2006/relationships"><Relationship Id="rId3" Type="http://schemas.openxmlformats.org/officeDocument/2006/relationships/image" Target="../media/image94.svg"/><Relationship Id="rId7" Type="http://schemas.openxmlformats.org/officeDocument/2006/relationships/image" Target="../media/image98.svg"/><Relationship Id="rId2" Type="http://schemas.openxmlformats.org/officeDocument/2006/relationships/image" Target="../media/image93.png"/><Relationship Id="rId1" Type="http://schemas.openxmlformats.org/officeDocument/2006/relationships/slideLayout" Target="../slideLayouts/slideLayout3.xml"/><Relationship Id="rId6" Type="http://schemas.openxmlformats.org/officeDocument/2006/relationships/image" Target="../media/image97.png"/><Relationship Id="rId5" Type="http://schemas.openxmlformats.org/officeDocument/2006/relationships/image" Target="../media/image96.svg"/><Relationship Id="rId4" Type="http://schemas.openxmlformats.org/officeDocument/2006/relationships/image" Target="../media/image9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36.xml"/><Relationship Id="rId6" Type="http://schemas.openxmlformats.org/officeDocument/2006/relationships/image" Target="../media/image26.svg"/><Relationship Id="rId5" Type="http://schemas.openxmlformats.org/officeDocument/2006/relationships/image" Target="../media/image2.png"/><Relationship Id="rId4" Type="http://schemas.openxmlformats.org/officeDocument/2006/relationships/image" Target="../media/image99.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image" Target="../media/image35.emf"/><Relationship Id="rId4" Type="http://schemas.openxmlformats.org/officeDocument/2006/relationships/oleObject" Target="../embeddings/oleObject12.bin"/></Relationships>
</file>

<file path=ppt/slides/_rels/slide2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0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39.xml"/><Relationship Id="rId6" Type="http://schemas.openxmlformats.org/officeDocument/2006/relationships/image" Target="../media/image26.svg"/><Relationship Id="rId5" Type="http://schemas.openxmlformats.org/officeDocument/2006/relationships/image" Target="../media/image2.png"/><Relationship Id="rId4" Type="http://schemas.openxmlformats.org/officeDocument/2006/relationships/image" Target="../media/image99.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mailto:info@digdata.online" TargetMode="External"/><Relationship Id="rId1" Type="http://schemas.openxmlformats.org/officeDocument/2006/relationships/slideLayout" Target="../slideLayouts/slideLayout9.xml"/><Relationship Id="rId5" Type="http://schemas.openxmlformats.org/officeDocument/2006/relationships/image" Target="../media/image20.jpe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22.xml"/><Relationship Id="rId6" Type="http://schemas.openxmlformats.org/officeDocument/2006/relationships/image" Target="../media/image26.svg"/><Relationship Id="rId5" Type="http://schemas.openxmlformats.org/officeDocument/2006/relationships/image" Target="../media/image2.png"/><Relationship Id="rId4" Type="http://schemas.openxmlformats.org/officeDocument/2006/relationships/image" Target="../media/image25.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tags" Target="../tags/tag23.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tags" Target="../tags/tag24.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30.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8.xml"/><Relationship Id="rId1" Type="http://schemas.openxmlformats.org/officeDocument/2006/relationships/tags" Target="../tags/tag25.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31.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hyperlink" Target="https://vevox.app/#/m/167712396" TargetMode="External"/><Relationship Id="rId2" Type="http://schemas.openxmlformats.org/officeDocument/2006/relationships/slideLayout" Target="../slideLayouts/slideLayout26.xml"/><Relationship Id="rId1" Type="http://schemas.openxmlformats.org/officeDocument/2006/relationships/tags" Target="../tags/tag26.xml"/><Relationship Id="rId6" Type="http://schemas.openxmlformats.org/officeDocument/2006/relationships/image" Target="../media/image33.svg"/><Relationship Id="rId5" Type="http://schemas.openxmlformats.org/officeDocument/2006/relationships/image" Target="../media/image28.png"/><Relationship Id="rId4" Type="http://schemas.openxmlformats.org/officeDocument/2006/relationships/image" Target="../media/image32.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3.xml"/><Relationship Id="rId1" Type="http://schemas.openxmlformats.org/officeDocument/2006/relationships/tags" Target="../tags/tag27.xml"/><Relationship Id="rId6" Type="http://schemas.openxmlformats.org/officeDocument/2006/relationships/image" Target="../media/image26.svg"/><Relationship Id="rId5" Type="http://schemas.openxmlformats.org/officeDocument/2006/relationships/image" Target="../media/image2.png"/><Relationship Id="rId4" Type="http://schemas.openxmlformats.org/officeDocument/2006/relationships/image" Target="../media/image34.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3.xml"/><Relationship Id="rId7" Type="http://schemas.openxmlformats.org/officeDocument/2006/relationships/image" Target="../media/image36.jpe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35.emf"/><Relationship Id="rId5" Type="http://schemas.openxmlformats.org/officeDocument/2006/relationships/oleObject" Target="../embeddings/oleObject11.bin"/><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0F9DC6E-3799-4E30-6EA7-894310D5ADFF}"/>
              </a:ext>
            </a:extLst>
          </p:cNvPr>
          <p:cNvSpPr/>
          <p:nvPr/>
        </p:nvSpPr>
        <p:spPr bwMode="auto">
          <a:xfrm>
            <a:off x="286686" y="6319777"/>
            <a:ext cx="1183299" cy="405114"/>
          </a:xfrm>
          <a:prstGeom prst="rect">
            <a:avLst/>
          </a:prstGeom>
          <a:solidFill>
            <a:schemeClr val="bg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marL="285750" indent="-285750" algn="l" eaLnBrk="0" fontAlgn="auto" hangingPunct="0">
              <a:spcBef>
                <a:spcPts val="300"/>
              </a:spcBef>
              <a:spcAft>
                <a:spcPts val="300"/>
              </a:spcAft>
              <a:buClr>
                <a:schemeClr val="tx2"/>
              </a:buClr>
              <a:buSzPct val="110000"/>
              <a:buFont typeface="Arial" panose="020B0604020202020204" pitchFamily="34" charset="0"/>
              <a:buChar char="•"/>
            </a:pPr>
            <a:endParaRPr lang="en-GB" sz="1600" kern="0" err="1">
              <a:solidFill>
                <a:schemeClr val="tx1"/>
              </a:solidFill>
            </a:endParaRPr>
          </a:p>
        </p:txBody>
      </p:sp>
      <p:sp>
        <p:nvSpPr>
          <p:cNvPr id="5" name="Title 1">
            <a:extLst>
              <a:ext uri="{FF2B5EF4-FFF2-40B4-BE49-F238E27FC236}">
                <a16:creationId xmlns:a16="http://schemas.microsoft.com/office/drawing/2014/main" id="{C698F1D3-E549-128F-6931-85EDFF4C28F4}"/>
              </a:ext>
            </a:extLst>
          </p:cNvPr>
          <p:cNvSpPr>
            <a:spLocks noGrp="1"/>
          </p:cNvSpPr>
          <p:nvPr>
            <p:ph type="ctrTitle"/>
          </p:nvPr>
        </p:nvSpPr>
        <p:spPr>
          <a:xfrm>
            <a:off x="283198" y="956306"/>
            <a:ext cx="10640394" cy="724722"/>
          </a:xfrm>
        </p:spPr>
        <p:txBody>
          <a:bodyPr>
            <a:noAutofit/>
          </a:bodyPr>
          <a:lstStyle/>
          <a:p>
            <a:pPr algn="l" fontAlgn="base">
              <a:lnSpc>
                <a:spcPts val="2840"/>
              </a:lnSpc>
            </a:pPr>
            <a:r>
              <a:rPr lang="en-GB" sz="2400" b="1">
                <a:solidFill>
                  <a:schemeClr val="tx1"/>
                </a:solidFill>
                <a:latin typeface="+mn-lt"/>
                <a:ea typeface="Roboto Condensed" panose="02000000000000000000" pitchFamily="2" charset="0"/>
              </a:rPr>
              <a:t>Welcome to the “Next Step” – GSK live online career challenge</a:t>
            </a:r>
          </a:p>
        </p:txBody>
      </p:sp>
      <p:sp>
        <p:nvSpPr>
          <p:cNvPr id="6" name="Subtitle 2">
            <a:extLst>
              <a:ext uri="{FF2B5EF4-FFF2-40B4-BE49-F238E27FC236}">
                <a16:creationId xmlns:a16="http://schemas.microsoft.com/office/drawing/2014/main" id="{E4E17081-03E2-960D-F781-2D07F43D167E}"/>
              </a:ext>
            </a:extLst>
          </p:cNvPr>
          <p:cNvSpPr>
            <a:spLocks noGrp="1"/>
          </p:cNvSpPr>
          <p:nvPr>
            <p:ph type="subTitle" idx="1"/>
          </p:nvPr>
        </p:nvSpPr>
        <p:spPr>
          <a:xfrm>
            <a:off x="283198" y="1738413"/>
            <a:ext cx="5292311" cy="4820481"/>
          </a:xfrm>
        </p:spPr>
        <p:txBody>
          <a:bodyPr>
            <a:noAutofit/>
          </a:bodyPr>
          <a:lstStyle/>
          <a:p>
            <a:pPr marL="190500" indent="-190500" algn="l" fontAlgn="base">
              <a:spcBef>
                <a:spcPts val="2500"/>
              </a:spcBef>
            </a:pPr>
            <a:r>
              <a:rPr lang="en-GB" sz="1800" b="1"/>
              <a:t>What will you need?</a:t>
            </a:r>
            <a:endParaRPr lang="en-GB" sz="1800"/>
          </a:p>
          <a:p>
            <a:pPr marL="285750" indent="-285750" algn="l" fontAlgn="base">
              <a:buClrTx/>
              <a:buFont typeface="Wingdings" panose="05000000000000000000" pitchFamily="2" charset="2"/>
              <a:buChar char="§"/>
            </a:pPr>
            <a:r>
              <a:rPr lang="en-GB" sz="1600"/>
              <a:t>A good wi-fi connection</a:t>
            </a:r>
          </a:p>
          <a:p>
            <a:pPr marL="285750" indent="-285750" algn="l" fontAlgn="base">
              <a:buClrTx/>
              <a:buFont typeface="Wingdings" panose="05000000000000000000" pitchFamily="2" charset="2"/>
              <a:buChar char="§"/>
            </a:pPr>
            <a:r>
              <a:rPr lang="en-GB" sz="1600"/>
              <a:t>A notebook and pen</a:t>
            </a:r>
          </a:p>
          <a:p>
            <a:pPr marL="285750" indent="-285750" algn="l" fontAlgn="base">
              <a:buClrTx/>
              <a:buFont typeface="Wingdings" panose="05000000000000000000" pitchFamily="2" charset="2"/>
              <a:buChar char="§"/>
            </a:pPr>
            <a:r>
              <a:rPr lang="en-GB" sz="1600"/>
              <a:t>A quiet environment where you will not be disturbed for 40 minutes!</a:t>
            </a:r>
          </a:p>
          <a:p>
            <a:pPr marL="231775" indent="-231775" algn="l" fontAlgn="base">
              <a:lnSpc>
                <a:spcPct val="100000"/>
              </a:lnSpc>
              <a:spcBef>
                <a:spcPts val="300"/>
              </a:spcBef>
              <a:spcAft>
                <a:spcPts val="300"/>
              </a:spcAft>
            </a:pPr>
            <a:r>
              <a:rPr lang="en-GB" sz="1800" b="1"/>
              <a:t>What do we expect?</a:t>
            </a:r>
            <a:endParaRPr lang="en-GB" sz="1800"/>
          </a:p>
          <a:p>
            <a:pPr marL="285750" indent="-285750" algn="l" fontAlgn="base">
              <a:lnSpc>
                <a:spcPct val="100000"/>
              </a:lnSpc>
              <a:spcBef>
                <a:spcPts val="450"/>
              </a:spcBef>
              <a:buClrTx/>
              <a:buFont typeface="Wingdings" panose="05000000000000000000" pitchFamily="2" charset="2"/>
              <a:buChar char="§"/>
            </a:pPr>
            <a:r>
              <a:rPr lang="en-GB" sz="1600"/>
              <a:t>Respectful and appropriate behaviour throughout this </a:t>
            </a:r>
            <a:br>
              <a:rPr lang="en-GB" sz="1600"/>
            </a:br>
            <a:r>
              <a:rPr lang="en-GB" sz="1600"/>
              <a:t>40-minute briefing session</a:t>
            </a:r>
          </a:p>
          <a:p>
            <a:pPr marL="285750" indent="-285750" algn="l" fontAlgn="base">
              <a:lnSpc>
                <a:spcPct val="100000"/>
              </a:lnSpc>
              <a:spcBef>
                <a:spcPts val="450"/>
              </a:spcBef>
              <a:buClrTx/>
              <a:buFont typeface="Wingdings" panose="05000000000000000000" pitchFamily="2" charset="2"/>
              <a:buChar char="§"/>
            </a:pPr>
            <a:r>
              <a:rPr lang="en-GB" sz="1600"/>
              <a:t>A positive attitude and a willingness to learn</a:t>
            </a:r>
          </a:p>
          <a:p>
            <a:pPr marL="285750" indent="-285750" algn="l" fontAlgn="base">
              <a:lnSpc>
                <a:spcPct val="100000"/>
              </a:lnSpc>
              <a:spcAft>
                <a:spcPts val="600"/>
              </a:spcAft>
              <a:buClrTx/>
              <a:buFont typeface="Wingdings" panose="05000000000000000000" pitchFamily="2" charset="2"/>
              <a:buChar char="§"/>
            </a:pPr>
            <a:r>
              <a:rPr lang="en-GB" sz="1600"/>
              <a:t>There will be a number of opportunities throughout today’s presentation to ask questions using the chat function. </a:t>
            </a:r>
          </a:p>
          <a:p>
            <a:pPr marL="285750" indent="-285750" algn="l" fontAlgn="base">
              <a:lnSpc>
                <a:spcPct val="100000"/>
              </a:lnSpc>
              <a:spcAft>
                <a:spcPts val="600"/>
              </a:spcAft>
              <a:buClrTx/>
              <a:buFont typeface="Wingdings" panose="05000000000000000000" pitchFamily="2" charset="2"/>
              <a:buChar char="§"/>
            </a:pPr>
            <a:r>
              <a:rPr lang="en-GB" sz="1600"/>
              <a:t>Please raise your hand if you need any assistance.</a:t>
            </a:r>
          </a:p>
          <a:p>
            <a:pPr algn="l" fontAlgn="base"/>
            <a:endParaRPr lang="en-GB" sz="1600"/>
          </a:p>
        </p:txBody>
      </p:sp>
      <p:sp>
        <p:nvSpPr>
          <p:cNvPr id="11" name="Subtitle 2">
            <a:extLst>
              <a:ext uri="{FF2B5EF4-FFF2-40B4-BE49-F238E27FC236}">
                <a16:creationId xmlns:a16="http://schemas.microsoft.com/office/drawing/2014/main" id="{45281E52-551C-7EAB-E873-B2471D6975CC}"/>
              </a:ext>
            </a:extLst>
          </p:cNvPr>
          <p:cNvSpPr txBox="1">
            <a:spLocks/>
          </p:cNvSpPr>
          <p:nvPr/>
        </p:nvSpPr>
        <p:spPr>
          <a:xfrm>
            <a:off x="6096000" y="1738413"/>
            <a:ext cx="5292311" cy="4820481"/>
          </a:xfrm>
          <a:prstGeom prst="rect">
            <a:avLst/>
          </a:prstGeom>
        </p:spPr>
        <p:txBody>
          <a:bodyPr vert="horz" lIns="180000" tIns="180000" rIns="180000" bIns="180000" rtlCol="0">
            <a:noAutofit/>
          </a:bodyPr>
          <a:lstStyle>
            <a:lvl1pPr marL="0" indent="0" algn="ctr" defTabSz="1219170" rtl="0" eaLnBrk="1" latinLnBrk="0" hangingPunct="1">
              <a:spcBef>
                <a:spcPts val="300"/>
              </a:spcBef>
              <a:spcAft>
                <a:spcPts val="300"/>
              </a:spcAft>
              <a:buClr>
                <a:schemeClr val="tx2"/>
              </a:buClr>
              <a:buSzPct val="110000"/>
              <a:buFont typeface="Arial" panose="020B0604020202020204" pitchFamily="34" charset="0"/>
              <a:buNone/>
              <a:defRPr sz="2400" kern="1200">
                <a:solidFill>
                  <a:schemeClr val="tx1"/>
                </a:solidFill>
                <a:latin typeface="+mn-lt"/>
                <a:ea typeface="+mn-ea"/>
                <a:cs typeface="+mn-cs"/>
              </a:defRPr>
            </a:lvl1pPr>
            <a:lvl2pPr marL="457200" indent="0" algn="ctr" defTabSz="1219170" rtl="0" eaLnBrk="1" latinLnBrk="0" hangingPunct="1">
              <a:spcBef>
                <a:spcPts val="300"/>
              </a:spcBef>
              <a:spcAft>
                <a:spcPts val="300"/>
              </a:spcAft>
              <a:buClr>
                <a:schemeClr val="tx1"/>
              </a:buClr>
              <a:buFont typeface="Arial" panose="020B0604020202020204" pitchFamily="34" charset="0"/>
              <a:buNone/>
              <a:defRPr sz="2000" kern="1200">
                <a:solidFill>
                  <a:schemeClr val="tx1"/>
                </a:solidFill>
                <a:latin typeface="+mn-lt"/>
                <a:ea typeface="+mn-ea"/>
                <a:cs typeface="+mn-cs"/>
              </a:defRPr>
            </a:lvl2pPr>
            <a:lvl3pPr marL="914400" indent="0" algn="ctr" defTabSz="1219170" rtl="0" eaLnBrk="1" latinLnBrk="0" hangingPunct="1">
              <a:spcBef>
                <a:spcPts val="300"/>
              </a:spcBef>
              <a:spcAft>
                <a:spcPts val="300"/>
              </a:spcAft>
              <a:buClr>
                <a:schemeClr val="tx1"/>
              </a:buClr>
              <a:buFont typeface="Arial" panose="020B0604020202020204" pitchFamily="34" charset="0"/>
              <a:buNone/>
              <a:defRPr sz="1800" kern="1200">
                <a:solidFill>
                  <a:schemeClr val="tx1"/>
                </a:solidFill>
                <a:latin typeface="+mn-lt"/>
                <a:ea typeface="+mn-ea"/>
                <a:cs typeface="+mn-cs"/>
              </a:defRPr>
            </a:lvl3pPr>
            <a:lvl4pPr marL="1371600" indent="0" algn="ctr" defTabSz="1219170" rtl="0" eaLnBrk="1" latinLnBrk="0" hangingPunct="1">
              <a:spcBef>
                <a:spcPts val="300"/>
              </a:spcBef>
              <a:spcAft>
                <a:spcPts val="300"/>
              </a:spcAft>
              <a:buClr>
                <a:schemeClr val="tx1"/>
              </a:buClr>
              <a:buFont typeface="Arial" panose="020B0604020202020204" pitchFamily="34" charset="0"/>
              <a:buNone/>
              <a:defRPr sz="1600" kern="1200">
                <a:solidFill>
                  <a:schemeClr val="tx1"/>
                </a:solidFill>
                <a:latin typeface="+mn-lt"/>
                <a:ea typeface="+mn-ea"/>
                <a:cs typeface="+mn-cs"/>
              </a:defRPr>
            </a:lvl4pPr>
            <a:lvl5pPr marL="1828800" indent="0" algn="ctr" defTabSz="1219170" rtl="0" eaLnBrk="1" latinLnBrk="0" hangingPunct="1">
              <a:spcBef>
                <a:spcPts val="300"/>
              </a:spcBef>
              <a:spcAft>
                <a:spcPts val="300"/>
              </a:spcAft>
              <a:buClr>
                <a:schemeClr val="tx1"/>
              </a:buClr>
              <a:buFont typeface="Arial" panose="020B0604020202020204" pitchFamily="34" charset="0"/>
              <a:buNone/>
              <a:defRPr sz="1600" b="0" kern="1200">
                <a:solidFill>
                  <a:schemeClr val="tx1"/>
                </a:solidFill>
                <a:latin typeface="+mn-lt"/>
                <a:ea typeface="+mn-ea"/>
                <a:cs typeface="+mn-cs"/>
              </a:defRPr>
            </a:lvl5pPr>
            <a:lvl6pPr marL="2286000" indent="0" algn="ctr" defTabSz="1219170" rtl="0" eaLnBrk="1" latinLnBrk="0" hangingPunct="1">
              <a:spcBef>
                <a:spcPts val="300"/>
              </a:spcBef>
              <a:spcAft>
                <a:spcPts val="300"/>
              </a:spcAft>
              <a:buClr>
                <a:schemeClr val="tx1"/>
              </a:buClr>
              <a:buFont typeface="Arial" panose="020B0604020202020204" pitchFamily="34" charset="0"/>
              <a:buNone/>
              <a:defRPr sz="1600" kern="1200">
                <a:solidFill>
                  <a:schemeClr val="tx1"/>
                </a:solidFill>
                <a:latin typeface="+mn-lt"/>
                <a:ea typeface="+mn-ea"/>
                <a:cs typeface="+mn-cs"/>
              </a:defRPr>
            </a:lvl6pPr>
            <a:lvl7pPr marL="2743200" indent="0" algn="ctr" defTabSz="1219170" rtl="0" eaLnBrk="1" latinLnBrk="0" hangingPunct="1">
              <a:spcBef>
                <a:spcPts val="300"/>
              </a:spcBef>
              <a:spcAft>
                <a:spcPts val="300"/>
              </a:spcAft>
              <a:buClr>
                <a:schemeClr val="tx1"/>
              </a:buClr>
              <a:buFont typeface="Arial" panose="020B0604020202020204" pitchFamily="34" charset="0"/>
              <a:buNone/>
              <a:defRPr sz="1600" kern="1200">
                <a:solidFill>
                  <a:schemeClr val="tx1"/>
                </a:solidFill>
                <a:latin typeface="+mn-lt"/>
                <a:ea typeface="+mn-ea"/>
                <a:cs typeface="+mn-cs"/>
              </a:defRPr>
            </a:lvl7pPr>
            <a:lvl8pPr marL="3200400" indent="0" algn="ctr" defTabSz="1219170" rtl="0" eaLnBrk="1" latinLnBrk="0" hangingPunct="1">
              <a:spcBef>
                <a:spcPts val="300"/>
              </a:spcBef>
              <a:spcAft>
                <a:spcPts val="300"/>
              </a:spcAft>
              <a:buClr>
                <a:schemeClr val="tx1"/>
              </a:buClr>
              <a:buFont typeface="Arial" panose="020B0604020202020204" pitchFamily="34" charset="0"/>
              <a:buNone/>
              <a:defRPr sz="1600" kern="1200">
                <a:solidFill>
                  <a:schemeClr val="tx1"/>
                </a:solidFill>
                <a:latin typeface="+mn-lt"/>
                <a:ea typeface="+mn-ea"/>
                <a:cs typeface="+mn-cs"/>
              </a:defRPr>
            </a:lvl8pPr>
            <a:lvl9pPr marL="3657600" indent="0" algn="ctr" defTabSz="1219170" rtl="0" eaLnBrk="1" latinLnBrk="0" hangingPunct="1">
              <a:spcBef>
                <a:spcPts val="300"/>
              </a:spcBef>
              <a:spcAft>
                <a:spcPts val="300"/>
              </a:spcAft>
              <a:buClr>
                <a:schemeClr val="tx1"/>
              </a:buClr>
              <a:buFont typeface="Arial" panose="020B0604020202020204" pitchFamily="34" charset="0"/>
              <a:buNone/>
              <a:defRPr sz="1600" kern="1200">
                <a:solidFill>
                  <a:schemeClr val="tx1"/>
                </a:solidFill>
                <a:latin typeface="+mn-lt"/>
                <a:ea typeface="+mn-ea"/>
                <a:cs typeface="+mn-cs"/>
              </a:defRPr>
            </a:lvl9pPr>
          </a:lstStyle>
          <a:p>
            <a:pPr algn="l" fontAlgn="base">
              <a:lnSpc>
                <a:spcPct val="100000"/>
              </a:lnSpc>
            </a:pPr>
            <a:r>
              <a:rPr lang="en-GB" sz="1800" b="1"/>
              <a:t>How will you benefit from completing this challenge? </a:t>
            </a:r>
            <a:endParaRPr lang="en-GB" sz="1800"/>
          </a:p>
          <a:p>
            <a:pPr marL="285750" indent="-285750" algn="l" fontAlgn="base">
              <a:lnSpc>
                <a:spcPct val="100000"/>
              </a:lnSpc>
              <a:spcBef>
                <a:spcPts val="450"/>
              </a:spcBef>
              <a:buClrTx/>
              <a:buFont typeface="Wingdings" panose="05000000000000000000" pitchFamily="2" charset="2"/>
              <a:buChar char="§"/>
            </a:pPr>
            <a:r>
              <a:rPr lang="en-GB" sz="1600"/>
              <a:t>The opportunity to solve GSK’s business problem</a:t>
            </a:r>
          </a:p>
          <a:p>
            <a:pPr marL="285750" indent="-285750" algn="l" fontAlgn="base">
              <a:lnSpc>
                <a:spcPct val="100000"/>
              </a:lnSpc>
              <a:spcBef>
                <a:spcPts val="450"/>
              </a:spcBef>
              <a:buClrTx/>
              <a:buFont typeface="Wingdings" panose="05000000000000000000" pitchFamily="2" charset="2"/>
              <a:buChar char="§"/>
            </a:pPr>
            <a:r>
              <a:rPr lang="en-GB" sz="1600"/>
              <a:t>To learn about how your curriculum learning at school is used in the “real world”</a:t>
            </a:r>
          </a:p>
          <a:p>
            <a:pPr marL="285750" indent="-285750" algn="l" fontAlgn="base">
              <a:lnSpc>
                <a:spcPct val="100000"/>
              </a:lnSpc>
              <a:spcBef>
                <a:spcPts val="450"/>
              </a:spcBef>
              <a:buClrTx/>
              <a:buFont typeface="Wingdings" panose="05000000000000000000" pitchFamily="2" charset="2"/>
              <a:buChar char="§"/>
            </a:pPr>
            <a:r>
              <a:rPr lang="en-GB" sz="1600"/>
              <a:t>Understand how valuable YOUR “Key skills” are when solving this problem and delivering the solution.</a:t>
            </a:r>
          </a:p>
          <a:p>
            <a:pPr marL="285750" indent="-285750" algn="l" fontAlgn="base">
              <a:lnSpc>
                <a:spcPct val="100000"/>
              </a:lnSpc>
              <a:buClrTx/>
              <a:buFont typeface="Wingdings" panose="05000000000000000000" pitchFamily="2" charset="2"/>
              <a:buChar char="§"/>
            </a:pPr>
            <a:r>
              <a:rPr lang="en-GB" sz="1600"/>
              <a:t>Gain a virtual work experience certificate</a:t>
            </a:r>
          </a:p>
          <a:p>
            <a:pPr marL="285750" indent="-285750" algn="l" fontAlgn="base">
              <a:lnSpc>
                <a:spcPct val="100000"/>
              </a:lnSpc>
              <a:buClrTx/>
              <a:buFont typeface="Wingdings" panose="05000000000000000000" pitchFamily="2" charset="2"/>
              <a:buChar char="§"/>
            </a:pPr>
            <a:endParaRPr lang="en-GB" sz="1600"/>
          </a:p>
          <a:p>
            <a:pPr marL="285750" indent="-285750" algn="l" fontAlgn="base">
              <a:buClrTx/>
              <a:buFont typeface="Wingdings" panose="05000000000000000000" pitchFamily="2" charset="2"/>
              <a:buChar char="§"/>
            </a:pPr>
            <a:r>
              <a:rPr lang="en-GB" sz="1600" b="1"/>
              <a:t>Any technical issues during this session – please email us on </a:t>
            </a:r>
            <a:r>
              <a:rPr lang="en-GB" sz="1600" b="1" err="1"/>
              <a:t>info@digdata.online</a:t>
            </a:r>
            <a:endParaRPr lang="en-GB" sz="1600"/>
          </a:p>
          <a:p>
            <a:pPr algn="l" fontAlgn="base">
              <a:lnSpc>
                <a:spcPct val="100000"/>
              </a:lnSpc>
            </a:pPr>
            <a:endParaRPr lang="en-GB" sz="1600"/>
          </a:p>
        </p:txBody>
      </p:sp>
      <p:grpSp>
        <p:nvGrpSpPr>
          <p:cNvPr id="22" name="Group 21">
            <a:extLst>
              <a:ext uri="{FF2B5EF4-FFF2-40B4-BE49-F238E27FC236}">
                <a16:creationId xmlns:a16="http://schemas.microsoft.com/office/drawing/2014/main" id="{3A97AE5C-9E78-B668-9F65-724B8F032A24}"/>
              </a:ext>
            </a:extLst>
          </p:cNvPr>
          <p:cNvGrpSpPr/>
          <p:nvPr/>
        </p:nvGrpSpPr>
        <p:grpSpPr>
          <a:xfrm>
            <a:off x="6994974" y="358496"/>
            <a:ext cx="4913828" cy="468768"/>
            <a:chOff x="6994974" y="358496"/>
            <a:chExt cx="4913828" cy="468768"/>
          </a:xfrm>
        </p:grpSpPr>
        <p:pic>
          <p:nvPicPr>
            <p:cNvPr id="23" name="Picture 22">
              <a:extLst>
                <a:ext uri="{FF2B5EF4-FFF2-40B4-BE49-F238E27FC236}">
                  <a16:creationId xmlns:a16="http://schemas.microsoft.com/office/drawing/2014/main" id="{4064CB06-2144-827C-411F-187AF3728ABB}"/>
                </a:ext>
              </a:extLst>
            </p:cNvPr>
            <p:cNvPicPr>
              <a:picLocks noChangeAspect="1"/>
            </p:cNvPicPr>
            <p:nvPr/>
          </p:nvPicPr>
          <p:blipFill rotWithShape="1">
            <a:blip r:embed="rId2"/>
            <a:srcRect l="52419"/>
            <a:stretch/>
          </p:blipFill>
          <p:spPr>
            <a:xfrm>
              <a:off x="9882303" y="358496"/>
              <a:ext cx="2026499" cy="468768"/>
            </a:xfrm>
            <a:prstGeom prst="rect">
              <a:avLst/>
            </a:prstGeom>
          </p:spPr>
        </p:pic>
        <p:sp>
          <p:nvSpPr>
            <p:cNvPr id="24" name="TextBox 23">
              <a:extLst>
                <a:ext uri="{FF2B5EF4-FFF2-40B4-BE49-F238E27FC236}">
                  <a16:creationId xmlns:a16="http://schemas.microsoft.com/office/drawing/2014/main" id="{D26F8759-8A8E-AD83-20FB-15E94C9C9242}"/>
                </a:ext>
              </a:extLst>
            </p:cNvPr>
            <p:cNvSpPr txBox="1"/>
            <p:nvPr/>
          </p:nvSpPr>
          <p:spPr>
            <a:xfrm>
              <a:off x="6994974" y="454380"/>
              <a:ext cx="2887329" cy="276999"/>
            </a:xfrm>
            <a:prstGeom prst="rect">
              <a:avLst/>
            </a:prstGeom>
            <a:noFill/>
          </p:spPr>
          <p:txBody>
            <a:bodyPr wrap="none" rtlCol="0">
              <a:spAutoFit/>
            </a:bodyPr>
            <a:lstStyle/>
            <a:p>
              <a:r>
                <a:rPr lang="en-GB" sz="1200"/>
                <a:t>Find us on social media @digdatagroup</a:t>
              </a:r>
            </a:p>
          </p:txBody>
        </p:sp>
      </p:grpSp>
      <p:grpSp>
        <p:nvGrpSpPr>
          <p:cNvPr id="8" name="Group 7">
            <a:extLst>
              <a:ext uri="{FF2B5EF4-FFF2-40B4-BE49-F238E27FC236}">
                <a16:creationId xmlns:a16="http://schemas.microsoft.com/office/drawing/2014/main" id="{F825957C-F460-D39E-4F00-C4E3E8E8DCF6}"/>
              </a:ext>
            </a:extLst>
          </p:cNvPr>
          <p:cNvGrpSpPr/>
          <p:nvPr/>
        </p:nvGrpSpPr>
        <p:grpSpPr>
          <a:xfrm>
            <a:off x="284400" y="133109"/>
            <a:ext cx="3899459" cy="1181481"/>
            <a:chOff x="284400" y="133109"/>
            <a:chExt cx="3899459" cy="1181481"/>
          </a:xfrm>
        </p:grpSpPr>
        <p:grpSp>
          <p:nvGrpSpPr>
            <p:cNvPr id="21" name="Group 20">
              <a:extLst>
                <a:ext uri="{FF2B5EF4-FFF2-40B4-BE49-F238E27FC236}">
                  <a16:creationId xmlns:a16="http://schemas.microsoft.com/office/drawing/2014/main" id="{F2F22126-BEA2-177F-D792-C0B5D1CE038E}"/>
                </a:ext>
              </a:extLst>
            </p:cNvPr>
            <p:cNvGrpSpPr/>
            <p:nvPr/>
          </p:nvGrpSpPr>
          <p:grpSpPr>
            <a:xfrm>
              <a:off x="2090572" y="133109"/>
              <a:ext cx="2093287" cy="1181481"/>
              <a:chOff x="2090572" y="119573"/>
              <a:chExt cx="2093287" cy="1181481"/>
            </a:xfrm>
          </p:grpSpPr>
          <p:pic>
            <p:nvPicPr>
              <p:cNvPr id="9" name="Picture 8" descr="Logo&#10;&#10;Description automatically generated">
                <a:extLst>
                  <a:ext uri="{FF2B5EF4-FFF2-40B4-BE49-F238E27FC236}">
                    <a16:creationId xmlns:a16="http://schemas.microsoft.com/office/drawing/2014/main" id="{32520862-DEC7-71CF-B71C-D3947F4BF7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572" y="119573"/>
                <a:ext cx="2093287" cy="1181481"/>
              </a:xfrm>
              <a:prstGeom prst="rect">
                <a:avLst/>
              </a:prstGeom>
            </p:spPr>
          </p:pic>
          <p:cxnSp>
            <p:nvCxnSpPr>
              <p:cNvPr id="13" name="Straight Connector 12">
                <a:extLst>
                  <a:ext uri="{FF2B5EF4-FFF2-40B4-BE49-F238E27FC236}">
                    <a16:creationId xmlns:a16="http://schemas.microsoft.com/office/drawing/2014/main" id="{3E3C1948-006B-CE3D-D382-9A9459E2111A}"/>
                  </a:ext>
                </a:extLst>
              </p:cNvPr>
              <p:cNvCxnSpPr>
                <a:cxnSpLocks/>
              </p:cNvCxnSpPr>
              <p:nvPr/>
            </p:nvCxnSpPr>
            <p:spPr>
              <a:xfrm>
                <a:off x="2309697" y="285570"/>
                <a:ext cx="0" cy="834602"/>
              </a:xfrm>
              <a:prstGeom prst="line">
                <a:avLst/>
              </a:prstGeom>
              <a:ln w="28575" cap="rnd">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7" name="Picture 6" descr="A picture containing text, clipart&#10;&#10;Description automatically generated">
              <a:extLst>
                <a:ext uri="{FF2B5EF4-FFF2-40B4-BE49-F238E27FC236}">
                  <a16:creationId xmlns:a16="http://schemas.microsoft.com/office/drawing/2014/main" id="{3044E47D-B441-E753-04EF-E3009F7DD5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400" y="360000"/>
              <a:ext cx="1872000" cy="730706"/>
            </a:xfrm>
            <a:prstGeom prst="rect">
              <a:avLst/>
            </a:prstGeom>
          </p:spPr>
        </p:pic>
      </p:grpSp>
    </p:spTree>
    <p:extLst>
      <p:ext uri="{BB962C8B-B14F-4D97-AF65-F5344CB8AC3E}">
        <p14:creationId xmlns:p14="http://schemas.microsoft.com/office/powerpoint/2010/main" val="2856468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02E8B37-575B-04B1-D9E0-313B3F31AE3F}"/>
              </a:ext>
            </a:extLst>
          </p:cNvPr>
          <p:cNvPicPr>
            <a:picLocks noChangeAspect="1"/>
          </p:cNvPicPr>
          <p:nvPr/>
        </p:nvPicPr>
        <p:blipFill rotWithShape="1">
          <a:blip r:embed="rId4">
            <a:extLst>
              <a:ext uri="{28A0092B-C50C-407E-A947-70E740481C1C}">
                <a14:useLocalDpi xmlns:a14="http://schemas.microsoft.com/office/drawing/2010/main" val="0"/>
              </a:ext>
            </a:extLst>
          </a:blip>
          <a:srcRect t="186" b="15834"/>
          <a:stretch/>
        </p:blipFill>
        <p:spPr>
          <a:xfrm>
            <a:off x="-11289" y="-11289"/>
            <a:ext cx="12276000" cy="6877604"/>
          </a:xfrm>
          <a:prstGeom prst="rect">
            <a:avLst/>
          </a:prstGeom>
        </p:spPr>
      </p:pic>
      <p:sp>
        <p:nvSpPr>
          <p:cNvPr id="9" name="Rectangle 8">
            <a:extLst>
              <a:ext uri="{FF2B5EF4-FFF2-40B4-BE49-F238E27FC236}">
                <a16:creationId xmlns:a16="http://schemas.microsoft.com/office/drawing/2014/main" id="{4639E3EE-D7F5-0D16-2363-57923611138C}"/>
              </a:ext>
            </a:extLst>
          </p:cNvPr>
          <p:cNvSpPr/>
          <p:nvPr/>
        </p:nvSpPr>
        <p:spPr bwMode="auto">
          <a:xfrm>
            <a:off x="251110" y="1978761"/>
            <a:ext cx="2828974" cy="798897"/>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72000" rIns="180000" bIns="72000" numCol="1" spcCol="0" rtlCol="0" fromWordArt="0" anchor="t" anchorCtr="0" forceAA="0" compatLnSpc="1">
            <a:prstTxWarp prst="textNoShape">
              <a:avLst/>
            </a:prstTxWarp>
            <a:noAutofit/>
          </a:bodyPr>
          <a:lstStyle/>
          <a:p>
            <a:pPr eaLnBrk="0" fontAlgn="auto" hangingPunct="0">
              <a:spcBef>
                <a:spcPts val="300"/>
              </a:spcBef>
              <a:spcAft>
                <a:spcPts val="300"/>
              </a:spcAft>
              <a:buClr>
                <a:schemeClr val="bg1"/>
              </a:buClr>
            </a:pPr>
            <a:r>
              <a:rPr lang="en-US" sz="3600" kern="0">
                <a:solidFill>
                  <a:schemeClr val="bg1"/>
                </a:solidFill>
              </a:rPr>
              <a:t>What do we use data for at GSK?</a:t>
            </a:r>
          </a:p>
        </p:txBody>
      </p:sp>
      <p:pic>
        <p:nvPicPr>
          <p:cNvPr id="13" name="Graphic 12">
            <a:extLst>
              <a:ext uri="{FF2B5EF4-FFF2-40B4-BE49-F238E27FC236}">
                <a16:creationId xmlns:a16="http://schemas.microsoft.com/office/drawing/2014/main" id="{FCBBB94C-40BE-3C9B-FA99-56DE603E4E97}"/>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76239" y="6354213"/>
            <a:ext cx="820737" cy="247406"/>
          </a:xfrm>
          <a:prstGeom prst="rect">
            <a:avLst/>
          </a:prstGeom>
        </p:spPr>
      </p:pic>
    </p:spTree>
    <p:custDataLst>
      <p:tags r:id="rId1"/>
    </p:custDataLst>
    <p:extLst>
      <p:ext uri="{BB962C8B-B14F-4D97-AF65-F5344CB8AC3E}">
        <p14:creationId xmlns:p14="http://schemas.microsoft.com/office/powerpoint/2010/main" val="41557943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picture containing text, indoor, person, person&#10;&#10;Description automatically generated">
            <a:extLst>
              <a:ext uri="{FF2B5EF4-FFF2-40B4-BE49-F238E27FC236}">
                <a16:creationId xmlns:a16="http://schemas.microsoft.com/office/drawing/2014/main" id="{8A40430D-9741-FD04-95F6-022A83D6466D}"/>
              </a:ext>
            </a:extLst>
          </p:cNvPr>
          <p:cNvPicPr>
            <a:picLocks noGrp="1" noChangeAspect="1"/>
          </p:cNvPicPr>
          <p:nvPr>
            <p:ph type="pic" sz="quarter" idx="14"/>
          </p:nvPr>
        </p:nvPicPr>
        <p:blipFill rotWithShape="1">
          <a:blip r:embed="rId4" cstate="print">
            <a:extLst>
              <a:ext uri="{28A0092B-C50C-407E-A947-70E740481C1C}">
                <a14:useLocalDpi xmlns:a14="http://schemas.microsoft.com/office/drawing/2010/main" val="0"/>
              </a:ext>
            </a:extLst>
          </a:blip>
          <a:srcRect l="14004" r="35100"/>
          <a:stretch/>
        </p:blipFill>
        <p:spPr>
          <a:xfrm>
            <a:off x="8172450" y="1256049"/>
            <a:ext cx="3652838" cy="4787862"/>
          </a:xfrm>
        </p:spPr>
      </p:pic>
      <p:sp>
        <p:nvSpPr>
          <p:cNvPr id="2" name="Slide Number Placeholder 1">
            <a:extLst>
              <a:ext uri="{FF2B5EF4-FFF2-40B4-BE49-F238E27FC236}">
                <a16:creationId xmlns:a16="http://schemas.microsoft.com/office/drawing/2014/main" id="{42B2F962-D400-04BB-77D7-99EE6517CE6F}"/>
              </a:ext>
            </a:extLst>
          </p:cNvPr>
          <p:cNvSpPr>
            <a:spLocks noGrp="1"/>
          </p:cNvSpPr>
          <p:nvPr>
            <p:ph type="sldNum" sz="quarter" idx="30"/>
          </p:nvPr>
        </p:nvSpPr>
        <p:spPr/>
        <p:txBody>
          <a:bodyPr/>
          <a:lstStyle/>
          <a:p>
            <a:fld id="{9F9F533D-B52E-4A2F-BF72-0ADD2D94BD75}" type="slidenum">
              <a:rPr lang="en-GB" smtClean="0"/>
              <a:pPr/>
              <a:t>11</a:t>
            </a:fld>
            <a:endParaRPr lang="en-GB"/>
          </a:p>
        </p:txBody>
      </p:sp>
      <p:sp>
        <p:nvSpPr>
          <p:cNvPr id="3" name="Rectangle 2">
            <a:extLst>
              <a:ext uri="{FF2B5EF4-FFF2-40B4-BE49-F238E27FC236}">
                <a16:creationId xmlns:a16="http://schemas.microsoft.com/office/drawing/2014/main" id="{91CAABDE-83B2-E71D-6D68-3AEC2B688DC4}"/>
              </a:ext>
            </a:extLst>
          </p:cNvPr>
          <p:cNvSpPr/>
          <p:nvPr/>
        </p:nvSpPr>
        <p:spPr bwMode="auto">
          <a:xfrm>
            <a:off x="365125" y="663713"/>
            <a:ext cx="7182801" cy="798897"/>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72000" rIns="180000" bIns="72000" numCol="1" spcCol="0" rtlCol="0" fromWordArt="0" anchor="t" anchorCtr="0" forceAA="0" compatLnSpc="1">
            <a:prstTxWarp prst="textNoShape">
              <a:avLst/>
            </a:prstTxWarp>
            <a:noAutofit/>
          </a:bodyPr>
          <a:lstStyle/>
          <a:p>
            <a:pPr eaLnBrk="0" fontAlgn="auto" hangingPunct="0">
              <a:spcBef>
                <a:spcPts val="300"/>
              </a:spcBef>
              <a:spcAft>
                <a:spcPts val="300"/>
              </a:spcAft>
              <a:buClr>
                <a:schemeClr val="bg1"/>
              </a:buClr>
            </a:pPr>
            <a:r>
              <a:rPr lang="en-US" sz="3600" kern="0">
                <a:solidFill>
                  <a:schemeClr val="tx2"/>
                </a:solidFill>
              </a:rPr>
              <a:t>What do we use data for at GSK?</a:t>
            </a:r>
          </a:p>
        </p:txBody>
      </p:sp>
      <p:sp>
        <p:nvSpPr>
          <p:cNvPr id="36" name="TextBox 35">
            <a:extLst>
              <a:ext uri="{FF2B5EF4-FFF2-40B4-BE49-F238E27FC236}">
                <a16:creationId xmlns:a16="http://schemas.microsoft.com/office/drawing/2014/main" id="{B21586A0-9CB9-D5BA-5E4D-911F9C1E5F90}"/>
              </a:ext>
            </a:extLst>
          </p:cNvPr>
          <p:cNvSpPr txBox="1"/>
          <p:nvPr/>
        </p:nvSpPr>
        <p:spPr>
          <a:xfrm>
            <a:off x="365125" y="2945257"/>
            <a:ext cx="7060334" cy="1825454"/>
          </a:xfrm>
          <a:prstGeom prst="rect">
            <a:avLst/>
          </a:prstGeom>
          <a:noFill/>
        </p:spPr>
        <p:txBody>
          <a:bodyPr wrap="square" lIns="180000" tIns="180000" rIns="180000" bIns="180000" rtlCol="0">
            <a:spAutoFit/>
          </a:bodyPr>
          <a:lstStyle/>
          <a:p>
            <a:pPr algn="l">
              <a:spcBef>
                <a:spcPts val="300"/>
              </a:spcBef>
              <a:spcAft>
                <a:spcPts val="300"/>
              </a:spcAft>
              <a:buClr>
                <a:schemeClr val="tx2"/>
              </a:buClr>
              <a:buSzPct val="130000"/>
            </a:pPr>
            <a:r>
              <a:rPr lang="en-GB" sz="1600"/>
              <a:t>Data is a key asset for most companies, and GSK is no different</a:t>
            </a:r>
          </a:p>
          <a:p>
            <a:pPr marL="285750" indent="-285750" algn="l">
              <a:spcBef>
                <a:spcPts val="300"/>
              </a:spcBef>
              <a:spcAft>
                <a:spcPts val="300"/>
              </a:spcAft>
              <a:buClr>
                <a:schemeClr val="tx2"/>
              </a:buClr>
              <a:buSzPct val="130000"/>
              <a:buBlip>
                <a:blip r:embed="rId5">
                  <a:extLst>
                    <a:ext uri="{96DAC541-7B7A-43D3-8B79-37D633B846F1}">
                      <asvg:svgBlip xmlns:asvg="http://schemas.microsoft.com/office/drawing/2016/SVG/main" r:embed="rId6"/>
                    </a:ext>
                  </a:extLst>
                </a:blip>
              </a:buBlip>
            </a:pPr>
            <a:r>
              <a:rPr lang="en-GB" sz="1600"/>
              <a:t>We generate new data by running new experiments</a:t>
            </a:r>
          </a:p>
          <a:p>
            <a:pPr marL="285750" indent="-285750" algn="l">
              <a:spcBef>
                <a:spcPts val="300"/>
              </a:spcBef>
              <a:spcAft>
                <a:spcPts val="300"/>
              </a:spcAft>
              <a:buClr>
                <a:schemeClr val="tx2"/>
              </a:buClr>
              <a:buSzPct val="130000"/>
              <a:buBlip>
                <a:blip r:embed="rId5">
                  <a:extLst>
                    <a:ext uri="{96DAC541-7B7A-43D3-8B79-37D633B846F1}">
                      <asvg:svgBlip xmlns:asvg="http://schemas.microsoft.com/office/drawing/2016/SVG/main" r:embed="rId6"/>
                    </a:ext>
                  </a:extLst>
                </a:blip>
              </a:buBlip>
            </a:pPr>
            <a:r>
              <a:rPr lang="en-GB" sz="1600"/>
              <a:t>Analyses of these data help us make data-driven decisions</a:t>
            </a:r>
          </a:p>
          <a:p>
            <a:pPr marL="285750" indent="-285750" algn="l">
              <a:spcBef>
                <a:spcPts val="300"/>
              </a:spcBef>
              <a:spcAft>
                <a:spcPts val="300"/>
              </a:spcAft>
              <a:buClr>
                <a:schemeClr val="tx2"/>
              </a:buClr>
              <a:buSzPct val="130000"/>
              <a:buBlip>
                <a:blip r:embed="rId5">
                  <a:extLst>
                    <a:ext uri="{96DAC541-7B7A-43D3-8B79-37D633B846F1}">
                      <asvg:svgBlip xmlns:asvg="http://schemas.microsoft.com/office/drawing/2016/SVG/main" r:embed="rId6"/>
                    </a:ext>
                  </a:extLst>
                </a:blip>
              </a:buBlip>
            </a:pPr>
            <a:r>
              <a:rPr lang="en-GB" sz="1600"/>
              <a:t>All our data is internally curated so that future analyses can provide new insight </a:t>
            </a:r>
          </a:p>
        </p:txBody>
      </p:sp>
      <p:grpSp>
        <p:nvGrpSpPr>
          <p:cNvPr id="43" name="Group 42">
            <a:extLst>
              <a:ext uri="{FF2B5EF4-FFF2-40B4-BE49-F238E27FC236}">
                <a16:creationId xmlns:a16="http://schemas.microsoft.com/office/drawing/2014/main" id="{8345F9D7-353B-BEC6-5BCE-89D85F09F59A}"/>
              </a:ext>
            </a:extLst>
          </p:cNvPr>
          <p:cNvGrpSpPr/>
          <p:nvPr/>
        </p:nvGrpSpPr>
        <p:grpSpPr>
          <a:xfrm>
            <a:off x="365125" y="1718624"/>
            <a:ext cx="6666370" cy="826327"/>
            <a:chOff x="513228" y="1572368"/>
            <a:chExt cx="6666370" cy="826327"/>
          </a:xfrm>
        </p:grpSpPr>
        <p:pic>
          <p:nvPicPr>
            <p:cNvPr id="9" name="Graphic 8">
              <a:extLst>
                <a:ext uri="{FF2B5EF4-FFF2-40B4-BE49-F238E27FC236}">
                  <a16:creationId xmlns:a16="http://schemas.microsoft.com/office/drawing/2014/main" id="{59A2DB7C-7369-C976-B8F4-133612C834B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57868" y="1572368"/>
              <a:ext cx="771525" cy="771525"/>
            </a:xfrm>
            <a:prstGeom prst="rect">
              <a:avLst/>
            </a:prstGeom>
          </p:spPr>
        </p:pic>
        <p:pic>
          <p:nvPicPr>
            <p:cNvPr id="13" name="Graphic 12">
              <a:extLst>
                <a:ext uri="{FF2B5EF4-FFF2-40B4-BE49-F238E27FC236}">
                  <a16:creationId xmlns:a16="http://schemas.microsoft.com/office/drawing/2014/main" id="{F52766D1-9B51-2D81-43C9-3E1AF1D1634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3228" y="1572368"/>
              <a:ext cx="771525" cy="771525"/>
            </a:xfrm>
            <a:prstGeom prst="rect">
              <a:avLst/>
            </a:prstGeom>
          </p:spPr>
        </p:pic>
        <p:pic>
          <p:nvPicPr>
            <p:cNvPr id="25" name="Graphic 24">
              <a:extLst>
                <a:ext uri="{FF2B5EF4-FFF2-40B4-BE49-F238E27FC236}">
                  <a16:creationId xmlns:a16="http://schemas.microsoft.com/office/drawing/2014/main" id="{81CCFD30-EF94-9ED6-E6A4-DF160A51B9E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44319" y="1572368"/>
              <a:ext cx="771525" cy="771525"/>
            </a:xfrm>
            <a:prstGeom prst="rect">
              <a:avLst/>
            </a:prstGeom>
          </p:spPr>
        </p:pic>
        <p:pic>
          <p:nvPicPr>
            <p:cNvPr id="31" name="Graphic 30" descr="Server with solid fill">
              <a:extLst>
                <a:ext uri="{FF2B5EF4-FFF2-40B4-BE49-F238E27FC236}">
                  <a16:creationId xmlns:a16="http://schemas.microsoft.com/office/drawing/2014/main" id="{563C50CB-AEA0-26F2-A9A3-36C58400597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411915" y="1572368"/>
              <a:ext cx="771525" cy="771525"/>
            </a:xfrm>
            <a:prstGeom prst="rect">
              <a:avLst/>
            </a:prstGeom>
          </p:spPr>
        </p:pic>
        <p:sp>
          <p:nvSpPr>
            <p:cNvPr id="37" name="Arrow: Right 36">
              <a:extLst>
                <a:ext uri="{FF2B5EF4-FFF2-40B4-BE49-F238E27FC236}">
                  <a16:creationId xmlns:a16="http://schemas.microsoft.com/office/drawing/2014/main" id="{D6EBEC32-DA4C-CD3F-F56E-A65E00F6BC83}"/>
                </a:ext>
              </a:extLst>
            </p:cNvPr>
            <p:cNvSpPr/>
            <p:nvPr/>
          </p:nvSpPr>
          <p:spPr bwMode="auto">
            <a:xfrm>
              <a:off x="1411025" y="1748485"/>
              <a:ext cx="397193" cy="304051"/>
            </a:xfrm>
            <a:prstGeom prst="rightArrow">
              <a:avLst/>
            </a:prstGeom>
            <a:solidFill>
              <a:schemeClr val="bg2">
                <a:lumMod val="60000"/>
                <a:lumOff val="40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marL="285750" indent="-285750" algn="l" eaLnBrk="0" fontAlgn="auto" hangingPunct="0">
                <a:spcBef>
                  <a:spcPts val="300"/>
                </a:spcBef>
                <a:spcAft>
                  <a:spcPts val="300"/>
                </a:spcAft>
                <a:buClr>
                  <a:schemeClr val="tx2"/>
                </a:buClr>
                <a:buSzPct val="110000"/>
                <a:buFont typeface="Arial" panose="020B0604020202020204" pitchFamily="34" charset="0"/>
                <a:buChar char="•"/>
              </a:pPr>
              <a:endParaRPr lang="en-GB" sz="1600" kern="0" err="1">
                <a:solidFill>
                  <a:schemeClr val="tx1"/>
                </a:solidFill>
              </a:endParaRPr>
            </a:p>
          </p:txBody>
        </p:sp>
        <p:sp>
          <p:nvSpPr>
            <p:cNvPr id="38" name="Arrow: Right 37">
              <a:extLst>
                <a:ext uri="{FF2B5EF4-FFF2-40B4-BE49-F238E27FC236}">
                  <a16:creationId xmlns:a16="http://schemas.microsoft.com/office/drawing/2014/main" id="{28D6AE1D-3A68-F80E-5E6D-759DAC635332}"/>
                </a:ext>
              </a:extLst>
            </p:cNvPr>
            <p:cNvSpPr/>
            <p:nvPr/>
          </p:nvSpPr>
          <p:spPr bwMode="auto">
            <a:xfrm>
              <a:off x="2883456" y="1743641"/>
              <a:ext cx="397193" cy="304051"/>
            </a:xfrm>
            <a:prstGeom prst="rightArrow">
              <a:avLst/>
            </a:prstGeom>
            <a:solidFill>
              <a:schemeClr val="bg2">
                <a:lumMod val="60000"/>
                <a:lumOff val="40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marL="285750" indent="-285750" algn="l" eaLnBrk="0" fontAlgn="auto" hangingPunct="0">
                <a:spcBef>
                  <a:spcPts val="300"/>
                </a:spcBef>
                <a:spcAft>
                  <a:spcPts val="300"/>
                </a:spcAft>
                <a:buClr>
                  <a:schemeClr val="tx2"/>
                </a:buClr>
                <a:buSzPct val="110000"/>
                <a:buFont typeface="Arial" panose="020B0604020202020204" pitchFamily="34" charset="0"/>
                <a:buChar char="•"/>
              </a:pPr>
              <a:endParaRPr lang="en-GB" sz="1600" kern="0" err="1">
                <a:solidFill>
                  <a:schemeClr val="tx1"/>
                </a:solidFill>
              </a:endParaRPr>
            </a:p>
          </p:txBody>
        </p:sp>
        <p:sp>
          <p:nvSpPr>
            <p:cNvPr id="39" name="Arrow: Right 38">
              <a:extLst>
                <a:ext uri="{FF2B5EF4-FFF2-40B4-BE49-F238E27FC236}">
                  <a16:creationId xmlns:a16="http://schemas.microsoft.com/office/drawing/2014/main" id="{CAE5F9FD-07DC-38CD-DD20-C96699466AD9}"/>
                </a:ext>
              </a:extLst>
            </p:cNvPr>
            <p:cNvSpPr/>
            <p:nvPr/>
          </p:nvSpPr>
          <p:spPr bwMode="auto">
            <a:xfrm>
              <a:off x="4313155" y="1716660"/>
              <a:ext cx="397193" cy="304051"/>
            </a:xfrm>
            <a:prstGeom prst="rightArrow">
              <a:avLst/>
            </a:prstGeom>
            <a:solidFill>
              <a:schemeClr val="bg2">
                <a:lumMod val="60000"/>
                <a:lumOff val="40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marL="285750" indent="-285750" algn="l" eaLnBrk="0" fontAlgn="auto" hangingPunct="0">
                <a:spcBef>
                  <a:spcPts val="300"/>
                </a:spcBef>
                <a:spcAft>
                  <a:spcPts val="300"/>
                </a:spcAft>
                <a:buClr>
                  <a:schemeClr val="tx2"/>
                </a:buClr>
                <a:buSzPct val="110000"/>
                <a:buFont typeface="Arial" panose="020B0604020202020204" pitchFamily="34" charset="0"/>
                <a:buChar char="•"/>
              </a:pPr>
              <a:endParaRPr lang="en-GB" sz="1600" kern="0" err="1">
                <a:solidFill>
                  <a:schemeClr val="tx1"/>
                </a:solidFill>
              </a:endParaRPr>
            </a:p>
          </p:txBody>
        </p:sp>
        <p:pic>
          <p:nvPicPr>
            <p:cNvPr id="41" name="Graphic 40" descr="Decision chart with solid fill">
              <a:extLst>
                <a:ext uri="{FF2B5EF4-FFF2-40B4-BE49-F238E27FC236}">
                  <a16:creationId xmlns:a16="http://schemas.microsoft.com/office/drawing/2014/main" id="{5E20CF24-7358-813A-BBEA-C3F84164DF0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356638" y="1575735"/>
              <a:ext cx="822960" cy="822960"/>
            </a:xfrm>
            <a:prstGeom prst="rect">
              <a:avLst/>
            </a:prstGeom>
          </p:spPr>
        </p:pic>
        <p:sp>
          <p:nvSpPr>
            <p:cNvPr id="42" name="Arrow: Right 41">
              <a:extLst>
                <a:ext uri="{FF2B5EF4-FFF2-40B4-BE49-F238E27FC236}">
                  <a16:creationId xmlns:a16="http://schemas.microsoft.com/office/drawing/2014/main" id="{A4310C12-0F21-6635-60B1-6D4E4533D7B2}"/>
                </a:ext>
              </a:extLst>
            </p:cNvPr>
            <p:cNvSpPr/>
            <p:nvPr/>
          </p:nvSpPr>
          <p:spPr bwMode="auto">
            <a:xfrm>
              <a:off x="5794419" y="1731664"/>
              <a:ext cx="397193" cy="304051"/>
            </a:xfrm>
            <a:prstGeom prst="rightArrow">
              <a:avLst/>
            </a:prstGeom>
            <a:solidFill>
              <a:schemeClr val="bg2">
                <a:lumMod val="60000"/>
                <a:lumOff val="40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marL="285750" indent="-285750" algn="l" eaLnBrk="0" fontAlgn="auto" hangingPunct="0">
                <a:spcBef>
                  <a:spcPts val="300"/>
                </a:spcBef>
                <a:spcAft>
                  <a:spcPts val="300"/>
                </a:spcAft>
                <a:buClr>
                  <a:schemeClr val="tx2"/>
                </a:buClr>
                <a:buSzPct val="110000"/>
                <a:buFont typeface="Arial" panose="020B0604020202020204" pitchFamily="34" charset="0"/>
                <a:buChar char="•"/>
              </a:pPr>
              <a:endParaRPr lang="en-GB" sz="1600" kern="0" err="1">
                <a:solidFill>
                  <a:schemeClr val="tx1"/>
                </a:solidFill>
              </a:endParaRPr>
            </a:p>
          </p:txBody>
        </p:sp>
      </p:grpSp>
    </p:spTree>
    <p:custDataLst>
      <p:tags r:id="rId1"/>
    </p:custDataLst>
    <p:extLst>
      <p:ext uri="{BB962C8B-B14F-4D97-AF65-F5344CB8AC3E}">
        <p14:creationId xmlns:p14="http://schemas.microsoft.com/office/powerpoint/2010/main" val="498826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B2F962-D400-04BB-77D7-99EE6517CE6F}"/>
              </a:ext>
            </a:extLst>
          </p:cNvPr>
          <p:cNvSpPr>
            <a:spLocks noGrp="1"/>
          </p:cNvSpPr>
          <p:nvPr>
            <p:ph type="sldNum" sz="quarter" idx="30"/>
          </p:nvPr>
        </p:nvSpPr>
        <p:spPr/>
        <p:txBody>
          <a:bodyPr/>
          <a:lstStyle/>
          <a:p>
            <a:fld id="{9F9F533D-B52E-4A2F-BF72-0ADD2D94BD75}" type="slidenum">
              <a:rPr lang="en-GB" smtClean="0"/>
              <a:pPr/>
              <a:t>12</a:t>
            </a:fld>
            <a:endParaRPr lang="en-GB"/>
          </a:p>
        </p:txBody>
      </p:sp>
      <p:pic>
        <p:nvPicPr>
          <p:cNvPr id="7" name="Picture 10" descr="SQLite - Wikipedia">
            <a:extLst>
              <a:ext uri="{FF2B5EF4-FFF2-40B4-BE49-F238E27FC236}">
                <a16:creationId xmlns:a16="http://schemas.microsoft.com/office/drawing/2014/main" id="{EDF29C59-F986-D1F7-0B64-E6859014148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1031" y="3788804"/>
            <a:ext cx="1263123" cy="5988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6">
            <a:extLst>
              <a:ext uri="{FF2B5EF4-FFF2-40B4-BE49-F238E27FC236}">
                <a16:creationId xmlns:a16="http://schemas.microsoft.com/office/drawing/2014/main" id="{5A5BF890-0D49-898F-BF6C-C3533A8040D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15769" y="5156437"/>
            <a:ext cx="965297" cy="96529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0" descr="R Interface to Stan • rstan">
            <a:extLst>
              <a:ext uri="{FF2B5EF4-FFF2-40B4-BE49-F238E27FC236}">
                <a16:creationId xmlns:a16="http://schemas.microsoft.com/office/drawing/2014/main" id="{CC4FDED7-E0E8-0807-6FCA-A8CFFF4EF3B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13607" y="1921217"/>
            <a:ext cx="617970" cy="61961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A picture containing object, clock&#10;&#10;Description automatically generated">
            <a:extLst>
              <a:ext uri="{FF2B5EF4-FFF2-40B4-BE49-F238E27FC236}">
                <a16:creationId xmlns:a16="http://schemas.microsoft.com/office/drawing/2014/main" id="{A77D6873-FF15-2D38-6AD5-CE29D8A8AB10}"/>
              </a:ext>
            </a:extLst>
          </p:cNvPr>
          <p:cNvPicPr>
            <a:picLocks noChangeAspect="1"/>
          </p:cNvPicPr>
          <p:nvPr/>
        </p:nvPicPr>
        <p:blipFill>
          <a:blip r:embed="rId7"/>
          <a:stretch>
            <a:fillRect/>
          </a:stretch>
        </p:blipFill>
        <p:spPr>
          <a:xfrm>
            <a:off x="7446577" y="4293697"/>
            <a:ext cx="1103682" cy="840496"/>
          </a:xfrm>
          <a:prstGeom prst="rect">
            <a:avLst/>
          </a:prstGeom>
        </p:spPr>
      </p:pic>
      <p:pic>
        <p:nvPicPr>
          <p:cNvPr id="17" name="Picture 16" descr="Logo&#10;&#10;Description automatically generated">
            <a:extLst>
              <a:ext uri="{FF2B5EF4-FFF2-40B4-BE49-F238E27FC236}">
                <a16:creationId xmlns:a16="http://schemas.microsoft.com/office/drawing/2014/main" id="{E25611B0-6772-98D5-5D3E-9C42AD35BC0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1722" y="3994340"/>
            <a:ext cx="2573416" cy="1286708"/>
          </a:xfrm>
          <a:prstGeom prst="rect">
            <a:avLst/>
          </a:prstGeom>
        </p:spPr>
      </p:pic>
      <p:pic>
        <p:nvPicPr>
          <p:cNvPr id="19" name="Picture 18" descr="Icon&#10;&#10;Description automatically generated">
            <a:extLst>
              <a:ext uri="{FF2B5EF4-FFF2-40B4-BE49-F238E27FC236}">
                <a16:creationId xmlns:a16="http://schemas.microsoft.com/office/drawing/2014/main" id="{12357F28-AE9D-EAA3-6422-A5EA7BE7C76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07933" y="1688482"/>
            <a:ext cx="734400" cy="804780"/>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36778556-74B6-C929-3327-266D2DA4E6B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619484" y="2769041"/>
            <a:ext cx="1157892" cy="474917"/>
          </a:xfrm>
          <a:prstGeom prst="rect">
            <a:avLst/>
          </a:prstGeom>
        </p:spPr>
      </p:pic>
      <p:sp>
        <p:nvSpPr>
          <p:cNvPr id="22" name="Rectangle 21">
            <a:extLst>
              <a:ext uri="{FF2B5EF4-FFF2-40B4-BE49-F238E27FC236}">
                <a16:creationId xmlns:a16="http://schemas.microsoft.com/office/drawing/2014/main" id="{83262B89-4DEB-B2DF-2A63-DC5FC8132923}"/>
              </a:ext>
            </a:extLst>
          </p:cNvPr>
          <p:cNvSpPr/>
          <p:nvPr/>
        </p:nvSpPr>
        <p:spPr bwMode="auto">
          <a:xfrm>
            <a:off x="425874" y="2033432"/>
            <a:ext cx="5999828" cy="3818791"/>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180000" bIns="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bg1"/>
              </a:buClr>
            </a:pPr>
            <a:endParaRPr lang="en-GB" sz="800" kern="0">
              <a:solidFill>
                <a:schemeClr val="tx2"/>
              </a:solidFill>
            </a:endParaRPr>
          </a:p>
          <a:p>
            <a:pPr marL="571500" indent="-388938" eaLnBrk="0" hangingPunct="0">
              <a:spcBef>
                <a:spcPts val="300"/>
              </a:spcBef>
              <a:spcAft>
                <a:spcPts val="300"/>
              </a:spcAft>
              <a:buClr>
                <a:schemeClr val="tx1"/>
              </a:buClr>
              <a:buFont typeface="Wingdings" panose="05000000000000000000" pitchFamily="2" charset="2"/>
              <a:buChar char="§"/>
            </a:pPr>
            <a:r>
              <a:rPr lang="en-GB" sz="1800" kern="0">
                <a:solidFill>
                  <a:schemeClr val="tx1"/>
                </a:solidFill>
              </a:rPr>
              <a:t>We use a broad and growing range of tools and technologies at GSK. These cover:</a:t>
            </a:r>
          </a:p>
          <a:p>
            <a:pPr marL="1181085" lvl="1" indent="-388938" eaLnBrk="0" hangingPunct="0">
              <a:spcBef>
                <a:spcPts val="300"/>
              </a:spcBef>
              <a:spcAft>
                <a:spcPts val="300"/>
              </a:spcAft>
              <a:buClr>
                <a:schemeClr val="tx1"/>
              </a:buClr>
              <a:buFont typeface="Wingdings" panose="05000000000000000000" pitchFamily="2" charset="2"/>
              <a:buChar char="§"/>
            </a:pPr>
            <a:r>
              <a:rPr lang="en-GB" sz="1800" kern="0">
                <a:solidFill>
                  <a:schemeClr val="tx1"/>
                </a:solidFill>
              </a:rPr>
              <a:t>Storing and accessing data</a:t>
            </a:r>
          </a:p>
          <a:p>
            <a:pPr marL="1181085" lvl="1" indent="-388938" eaLnBrk="0" hangingPunct="0">
              <a:spcBef>
                <a:spcPts val="300"/>
              </a:spcBef>
              <a:spcAft>
                <a:spcPts val="300"/>
              </a:spcAft>
              <a:buClr>
                <a:schemeClr val="tx1"/>
              </a:buClr>
              <a:buFont typeface="Wingdings" panose="05000000000000000000" pitchFamily="2" charset="2"/>
              <a:buChar char="§"/>
            </a:pPr>
            <a:r>
              <a:rPr lang="en-GB" sz="1800" kern="0">
                <a:solidFill>
                  <a:schemeClr val="tx1"/>
                </a:solidFill>
              </a:rPr>
              <a:t>Version controlling code</a:t>
            </a:r>
          </a:p>
          <a:p>
            <a:pPr marL="1181085" lvl="1" indent="-388938" eaLnBrk="0" hangingPunct="0">
              <a:spcBef>
                <a:spcPts val="300"/>
              </a:spcBef>
              <a:spcAft>
                <a:spcPts val="300"/>
              </a:spcAft>
              <a:buClr>
                <a:schemeClr val="tx1"/>
              </a:buClr>
              <a:buFont typeface="Wingdings" panose="05000000000000000000" pitchFamily="2" charset="2"/>
              <a:buChar char="§"/>
            </a:pPr>
            <a:r>
              <a:rPr lang="en-GB" sz="1800" kern="0">
                <a:solidFill>
                  <a:schemeClr val="tx1"/>
                </a:solidFill>
              </a:rPr>
              <a:t>Running analyses </a:t>
            </a:r>
          </a:p>
          <a:p>
            <a:pPr marL="1181085" lvl="1" indent="-388938" eaLnBrk="0" hangingPunct="0">
              <a:spcBef>
                <a:spcPts val="300"/>
              </a:spcBef>
              <a:spcAft>
                <a:spcPts val="300"/>
              </a:spcAft>
              <a:buClr>
                <a:schemeClr val="tx1"/>
              </a:buClr>
              <a:buFont typeface="Wingdings" panose="05000000000000000000" pitchFamily="2" charset="2"/>
              <a:buChar char="§"/>
            </a:pPr>
            <a:r>
              <a:rPr lang="en-GB" sz="1800" kern="0">
                <a:solidFill>
                  <a:schemeClr val="tx1"/>
                </a:solidFill>
              </a:rPr>
              <a:t>Visualising data &amp; results interactively</a:t>
            </a:r>
          </a:p>
          <a:p>
            <a:pPr marL="1181085" lvl="1" indent="-388938" eaLnBrk="0" hangingPunct="0">
              <a:spcBef>
                <a:spcPts val="300"/>
              </a:spcBef>
              <a:spcAft>
                <a:spcPts val="300"/>
              </a:spcAft>
              <a:buClr>
                <a:schemeClr val="tx1"/>
              </a:buClr>
              <a:buFont typeface="Wingdings" panose="05000000000000000000" pitchFamily="2" charset="2"/>
              <a:buChar char="§"/>
            </a:pPr>
            <a:r>
              <a:rPr lang="en-GB" sz="1800" kern="0">
                <a:solidFill>
                  <a:schemeClr val="tx1"/>
                </a:solidFill>
              </a:rPr>
              <a:t>Tools for working effectively as an agile team</a:t>
            </a:r>
          </a:p>
          <a:p>
            <a:pPr marL="1181085" lvl="1" indent="-388938" eaLnBrk="0" hangingPunct="0">
              <a:spcBef>
                <a:spcPts val="300"/>
              </a:spcBef>
              <a:spcAft>
                <a:spcPts val="300"/>
              </a:spcAft>
              <a:buClr>
                <a:schemeClr val="tx1"/>
              </a:buClr>
              <a:buFont typeface="Wingdings" panose="05000000000000000000" pitchFamily="2" charset="2"/>
              <a:buChar char="§"/>
            </a:pPr>
            <a:r>
              <a:rPr lang="en-GB" sz="1800" kern="0">
                <a:solidFill>
                  <a:schemeClr val="tx1"/>
                </a:solidFill>
              </a:rPr>
              <a:t>And many more!</a:t>
            </a:r>
          </a:p>
        </p:txBody>
      </p:sp>
      <p:pic>
        <p:nvPicPr>
          <p:cNvPr id="24" name="Picture 23" descr="A picture containing text, sign, vector graphics&#10;&#10;Description automatically generated">
            <a:extLst>
              <a:ext uri="{FF2B5EF4-FFF2-40B4-BE49-F238E27FC236}">
                <a16:creationId xmlns:a16="http://schemas.microsoft.com/office/drawing/2014/main" id="{4045AC13-97FD-B115-B75D-42D45368724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69358" y="5301805"/>
            <a:ext cx="1611550" cy="916876"/>
          </a:xfrm>
          <a:prstGeom prst="rect">
            <a:avLst/>
          </a:prstGeom>
        </p:spPr>
      </p:pic>
      <p:pic>
        <p:nvPicPr>
          <p:cNvPr id="27" name="Graphic 26">
            <a:extLst>
              <a:ext uri="{FF2B5EF4-FFF2-40B4-BE49-F238E27FC236}">
                <a16:creationId xmlns:a16="http://schemas.microsoft.com/office/drawing/2014/main" id="{EFCB21B0-D825-3707-445A-EAA57BAFC8E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66417" y="923177"/>
            <a:ext cx="864000" cy="859304"/>
          </a:xfrm>
          <a:prstGeom prst="rect">
            <a:avLst/>
          </a:prstGeom>
        </p:spPr>
      </p:pic>
      <p:pic>
        <p:nvPicPr>
          <p:cNvPr id="29" name="Picture 28" descr="Text, logo&#10;&#10;Description automatically generated">
            <a:extLst>
              <a:ext uri="{FF2B5EF4-FFF2-40B4-BE49-F238E27FC236}">
                <a16:creationId xmlns:a16="http://schemas.microsoft.com/office/drawing/2014/main" id="{CE825ED7-F674-F2CF-D9DA-87A4751E9B3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910347" y="3378771"/>
            <a:ext cx="2915368" cy="863813"/>
          </a:xfrm>
          <a:prstGeom prst="rect">
            <a:avLst/>
          </a:prstGeom>
        </p:spPr>
      </p:pic>
      <p:sp>
        <p:nvSpPr>
          <p:cNvPr id="4" name="Rectangle 3">
            <a:extLst>
              <a:ext uri="{FF2B5EF4-FFF2-40B4-BE49-F238E27FC236}">
                <a16:creationId xmlns:a16="http://schemas.microsoft.com/office/drawing/2014/main" id="{FFF4123A-4B4D-0500-0116-9C0807D9A267}"/>
              </a:ext>
            </a:extLst>
          </p:cNvPr>
          <p:cNvSpPr/>
          <p:nvPr/>
        </p:nvSpPr>
        <p:spPr bwMode="auto">
          <a:xfrm>
            <a:off x="365125" y="663713"/>
            <a:ext cx="7182801" cy="798897"/>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72000" rIns="180000" bIns="72000" numCol="1" spcCol="0" rtlCol="0" fromWordArt="0" anchor="t" anchorCtr="0" forceAA="0" compatLnSpc="1">
            <a:prstTxWarp prst="textNoShape">
              <a:avLst/>
            </a:prstTxWarp>
            <a:noAutofit/>
          </a:bodyPr>
          <a:lstStyle/>
          <a:p>
            <a:pPr eaLnBrk="0" fontAlgn="auto" hangingPunct="0">
              <a:spcBef>
                <a:spcPts val="300"/>
              </a:spcBef>
              <a:spcAft>
                <a:spcPts val="300"/>
              </a:spcAft>
              <a:buClr>
                <a:schemeClr val="bg1"/>
              </a:buClr>
            </a:pPr>
            <a:r>
              <a:rPr lang="en-US" sz="3600" kern="0">
                <a:solidFill>
                  <a:schemeClr val="tx2"/>
                </a:solidFill>
              </a:rPr>
              <a:t>What tools &amp; tech do we use?</a:t>
            </a:r>
          </a:p>
        </p:txBody>
      </p:sp>
      <p:pic>
        <p:nvPicPr>
          <p:cNvPr id="3" name="Picture 2">
            <a:extLst>
              <a:ext uri="{FF2B5EF4-FFF2-40B4-BE49-F238E27FC236}">
                <a16:creationId xmlns:a16="http://schemas.microsoft.com/office/drawing/2014/main" id="{8E665F02-A9EE-42D6-ECCD-E249AA61B089}"/>
              </a:ext>
            </a:extLst>
          </p:cNvPr>
          <p:cNvPicPr>
            <a:picLocks noChangeAspect="1"/>
          </p:cNvPicPr>
          <p:nvPr/>
        </p:nvPicPr>
        <p:blipFill>
          <a:blip r:embed="rId15"/>
          <a:stretch>
            <a:fillRect/>
          </a:stretch>
        </p:blipFill>
        <p:spPr>
          <a:xfrm>
            <a:off x="7486874" y="2661355"/>
            <a:ext cx="1023086" cy="1023086"/>
          </a:xfrm>
          <a:prstGeom prst="rect">
            <a:avLst/>
          </a:prstGeom>
        </p:spPr>
      </p:pic>
      <p:pic>
        <p:nvPicPr>
          <p:cNvPr id="5" name="Picture 2" descr="Software &amp; Tools Catalog | Sacramento State">
            <a:extLst>
              <a:ext uri="{FF2B5EF4-FFF2-40B4-BE49-F238E27FC236}">
                <a16:creationId xmlns:a16="http://schemas.microsoft.com/office/drawing/2014/main" id="{E470A207-DCE0-0D6D-10A5-6F9E5F9D583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9504031" y="548703"/>
            <a:ext cx="864000" cy="864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17711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74D6CAE-2D82-65F4-A235-7BA68290EC62}"/>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06" imgH="306" progId="TCLayout.ActiveDocument.1">
                  <p:embed/>
                </p:oleObj>
              </mc:Choice>
              <mc:Fallback>
                <p:oleObj name="think-cell Slide" r:id="rId5" imgW="306" imgH="306" progId="TCLayout.ActiveDocument.1">
                  <p:embed/>
                  <p:pic>
                    <p:nvPicPr>
                      <p:cNvPr id="5" name="Object 4" hidden="1">
                        <a:extLst>
                          <a:ext uri="{FF2B5EF4-FFF2-40B4-BE49-F238E27FC236}">
                            <a16:creationId xmlns:a16="http://schemas.microsoft.com/office/drawing/2014/main" id="{974D6CAE-2D82-65F4-A235-7BA68290EC6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733A37B-02D0-8890-CFD2-49C17F16C6C4}"/>
              </a:ext>
            </a:extLst>
          </p:cNvPr>
          <p:cNvSpPr>
            <a:spLocks noGrp="1"/>
          </p:cNvSpPr>
          <p:nvPr>
            <p:ph type="ctrTitle"/>
          </p:nvPr>
        </p:nvSpPr>
        <p:spPr/>
        <p:txBody>
          <a:bodyPr vert="horz"/>
          <a:lstStyle/>
          <a:p>
            <a:r>
              <a:rPr lang="en-GB"/>
              <a:t>What is a Clinical Trial?</a:t>
            </a:r>
          </a:p>
        </p:txBody>
      </p:sp>
      <p:sp>
        <p:nvSpPr>
          <p:cNvPr id="6" name="Text Placeholder 5">
            <a:extLst>
              <a:ext uri="{FF2B5EF4-FFF2-40B4-BE49-F238E27FC236}">
                <a16:creationId xmlns:a16="http://schemas.microsoft.com/office/drawing/2014/main" id="{FF68C065-F851-506A-E26B-B429BA435393}"/>
              </a:ext>
            </a:extLst>
          </p:cNvPr>
          <p:cNvSpPr>
            <a:spLocks noGrp="1"/>
          </p:cNvSpPr>
          <p:nvPr>
            <p:ph type="body" sz="quarter" idx="11"/>
          </p:nvPr>
        </p:nvSpPr>
        <p:spPr/>
        <p:txBody>
          <a:bodyPr/>
          <a:lstStyle/>
          <a:p>
            <a:endParaRPr lang="en-GB"/>
          </a:p>
        </p:txBody>
      </p:sp>
    </p:spTree>
    <p:custDataLst>
      <p:tags r:id="rId1"/>
    </p:custDataLst>
    <p:extLst>
      <p:ext uri="{BB962C8B-B14F-4D97-AF65-F5344CB8AC3E}">
        <p14:creationId xmlns:p14="http://schemas.microsoft.com/office/powerpoint/2010/main" val="1488977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016522F-94FC-F5D6-3C59-E4B216EBB8E2}"/>
              </a:ext>
            </a:extLst>
          </p:cNvPr>
          <p:cNvSpPr>
            <a:spLocks noGrp="1"/>
          </p:cNvSpPr>
          <p:nvPr>
            <p:ph type="dt" sz="half" idx="19"/>
          </p:nvPr>
        </p:nvSpPr>
        <p:spPr/>
        <p:txBody>
          <a:bodyPr/>
          <a:lstStyle/>
          <a:p>
            <a:fld id="{397F4CD0-83C1-4C99-A2BD-6DA4A1CC9D00}" type="datetime4">
              <a:rPr lang="en-GB" smtClean="0"/>
              <a:t>03 May 2023</a:t>
            </a:fld>
            <a:endParaRPr lang="en-GB"/>
          </a:p>
        </p:txBody>
      </p:sp>
      <p:sp>
        <p:nvSpPr>
          <p:cNvPr id="4" name="Slide Number Placeholder 3">
            <a:extLst>
              <a:ext uri="{FF2B5EF4-FFF2-40B4-BE49-F238E27FC236}">
                <a16:creationId xmlns:a16="http://schemas.microsoft.com/office/drawing/2014/main" id="{D990E82D-A70C-2E63-873F-30A67FE4C1C4}"/>
              </a:ext>
            </a:extLst>
          </p:cNvPr>
          <p:cNvSpPr>
            <a:spLocks noGrp="1"/>
          </p:cNvSpPr>
          <p:nvPr>
            <p:ph type="sldNum" sz="quarter" idx="21"/>
          </p:nvPr>
        </p:nvSpPr>
        <p:spPr/>
        <p:txBody>
          <a:bodyPr/>
          <a:lstStyle/>
          <a:p>
            <a:fld id="{9F9F533D-B52E-4A2F-BF72-0ADD2D94BD75}" type="slidenum">
              <a:rPr lang="en-GB" smtClean="0"/>
              <a:pPr/>
              <a:t>14</a:t>
            </a:fld>
            <a:endParaRPr lang="en-GB"/>
          </a:p>
        </p:txBody>
      </p:sp>
      <p:sp>
        <p:nvSpPr>
          <p:cNvPr id="6" name="Title 5">
            <a:extLst>
              <a:ext uri="{FF2B5EF4-FFF2-40B4-BE49-F238E27FC236}">
                <a16:creationId xmlns:a16="http://schemas.microsoft.com/office/drawing/2014/main" id="{1B9E6C1B-E73A-7CF2-76C3-3E2BD5AC0F8C}"/>
              </a:ext>
            </a:extLst>
          </p:cNvPr>
          <p:cNvSpPr>
            <a:spLocks noGrp="1"/>
          </p:cNvSpPr>
          <p:nvPr>
            <p:ph type="title"/>
          </p:nvPr>
        </p:nvSpPr>
        <p:spPr>
          <a:xfrm>
            <a:off x="782357" y="1528425"/>
            <a:ext cx="1395942" cy="430887"/>
          </a:xfrm>
        </p:spPr>
        <p:txBody>
          <a:bodyPr/>
          <a:lstStyle/>
          <a:p>
            <a:r>
              <a:rPr lang="en-GB"/>
              <a:t>Phase 1</a:t>
            </a:r>
          </a:p>
        </p:txBody>
      </p:sp>
      <p:pic>
        <p:nvPicPr>
          <p:cNvPr id="11" name="Graphic 10" descr="Group of men with solid fill">
            <a:extLst>
              <a:ext uri="{FF2B5EF4-FFF2-40B4-BE49-F238E27FC236}">
                <a16:creationId xmlns:a16="http://schemas.microsoft.com/office/drawing/2014/main" id="{1F587A91-2C4E-6FC4-31F4-CA9ECBA17A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8369" y="2094779"/>
            <a:ext cx="1952288" cy="1952288"/>
          </a:xfrm>
          <a:prstGeom prst="rect">
            <a:avLst/>
          </a:prstGeom>
        </p:spPr>
      </p:pic>
      <p:sp>
        <p:nvSpPr>
          <p:cNvPr id="12" name="Title 5">
            <a:extLst>
              <a:ext uri="{FF2B5EF4-FFF2-40B4-BE49-F238E27FC236}">
                <a16:creationId xmlns:a16="http://schemas.microsoft.com/office/drawing/2014/main" id="{A22DBF5D-F52C-5536-06E7-781EBF3102A2}"/>
              </a:ext>
            </a:extLst>
          </p:cNvPr>
          <p:cNvSpPr txBox="1">
            <a:spLocks/>
          </p:cNvSpPr>
          <p:nvPr/>
        </p:nvSpPr>
        <p:spPr>
          <a:xfrm>
            <a:off x="3272086" y="1528425"/>
            <a:ext cx="1395942" cy="430887"/>
          </a:xfrm>
          <a:prstGeom prst="rect">
            <a:avLst/>
          </a:prstGeom>
        </p:spPr>
        <p:txBody>
          <a:bodyPr vert="horz" lIns="0" tIns="0" rIns="0" bIns="0" rtlCol="0" anchor="b" anchorCtr="0">
            <a:noAutofit/>
          </a:bodyPr>
          <a:lstStyle>
            <a:lvl1pPr algn="l" defTabSz="1219170" rtl="0" eaLnBrk="1" latinLnBrk="0" hangingPunct="1">
              <a:lnSpc>
                <a:spcPct val="100000"/>
              </a:lnSpc>
              <a:spcBef>
                <a:spcPct val="0"/>
              </a:spcBef>
              <a:buNone/>
              <a:defRPr sz="2800" b="1" kern="1200">
                <a:solidFill>
                  <a:schemeClr val="tx2"/>
                </a:solidFill>
                <a:latin typeface="+mj-lt"/>
                <a:ea typeface="+mj-ea"/>
                <a:cs typeface="+mj-cs"/>
              </a:defRPr>
            </a:lvl1pPr>
          </a:lstStyle>
          <a:p>
            <a:r>
              <a:rPr lang="en-GB"/>
              <a:t>Phase 2</a:t>
            </a:r>
          </a:p>
        </p:txBody>
      </p:sp>
      <p:pic>
        <p:nvPicPr>
          <p:cNvPr id="13" name="Graphic 12" descr="Group of men with solid fill">
            <a:extLst>
              <a:ext uri="{FF2B5EF4-FFF2-40B4-BE49-F238E27FC236}">
                <a16:creationId xmlns:a16="http://schemas.microsoft.com/office/drawing/2014/main" id="{9931C75E-79B5-3272-BB7B-61211C401B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37293" y="2094778"/>
            <a:ext cx="1952288" cy="1952288"/>
          </a:xfrm>
          <a:prstGeom prst="rect">
            <a:avLst/>
          </a:prstGeom>
        </p:spPr>
      </p:pic>
      <p:sp>
        <p:nvSpPr>
          <p:cNvPr id="14" name="Title 5">
            <a:extLst>
              <a:ext uri="{FF2B5EF4-FFF2-40B4-BE49-F238E27FC236}">
                <a16:creationId xmlns:a16="http://schemas.microsoft.com/office/drawing/2014/main" id="{75ABEB74-C529-1B5E-FF7B-7BF9E9E0038B}"/>
              </a:ext>
            </a:extLst>
          </p:cNvPr>
          <p:cNvSpPr txBox="1">
            <a:spLocks/>
          </p:cNvSpPr>
          <p:nvPr/>
        </p:nvSpPr>
        <p:spPr>
          <a:xfrm>
            <a:off x="6593193" y="1528424"/>
            <a:ext cx="1395942" cy="430887"/>
          </a:xfrm>
          <a:prstGeom prst="rect">
            <a:avLst/>
          </a:prstGeom>
        </p:spPr>
        <p:txBody>
          <a:bodyPr vert="horz" lIns="0" tIns="0" rIns="0" bIns="0" rtlCol="0" anchor="b" anchorCtr="0">
            <a:noAutofit/>
          </a:bodyPr>
          <a:lstStyle>
            <a:lvl1pPr algn="l" defTabSz="1219170" rtl="0" eaLnBrk="1" latinLnBrk="0" hangingPunct="1">
              <a:lnSpc>
                <a:spcPct val="100000"/>
              </a:lnSpc>
              <a:spcBef>
                <a:spcPct val="0"/>
              </a:spcBef>
              <a:buNone/>
              <a:defRPr sz="2800" b="1" kern="1200">
                <a:solidFill>
                  <a:schemeClr val="tx2"/>
                </a:solidFill>
                <a:latin typeface="+mj-lt"/>
                <a:ea typeface="+mj-ea"/>
                <a:cs typeface="+mj-cs"/>
              </a:defRPr>
            </a:lvl1pPr>
          </a:lstStyle>
          <a:p>
            <a:r>
              <a:rPr lang="en-GB"/>
              <a:t>Phase 3</a:t>
            </a:r>
          </a:p>
        </p:txBody>
      </p:sp>
      <p:pic>
        <p:nvPicPr>
          <p:cNvPr id="15" name="Graphic 14" descr="Group of men with solid fill">
            <a:extLst>
              <a:ext uri="{FF2B5EF4-FFF2-40B4-BE49-F238E27FC236}">
                <a16:creationId xmlns:a16="http://schemas.microsoft.com/office/drawing/2014/main" id="{B542C60D-F1E2-4EEA-6105-B7E2BE5363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26021" y="2235201"/>
            <a:ext cx="1676400" cy="1676400"/>
          </a:xfrm>
          <a:prstGeom prst="rect">
            <a:avLst/>
          </a:prstGeom>
        </p:spPr>
      </p:pic>
      <p:sp>
        <p:nvSpPr>
          <p:cNvPr id="16" name="Title 5">
            <a:extLst>
              <a:ext uri="{FF2B5EF4-FFF2-40B4-BE49-F238E27FC236}">
                <a16:creationId xmlns:a16="http://schemas.microsoft.com/office/drawing/2014/main" id="{DEF8F3E0-7FD8-92AD-195F-D84163669598}"/>
              </a:ext>
            </a:extLst>
          </p:cNvPr>
          <p:cNvSpPr txBox="1">
            <a:spLocks/>
          </p:cNvSpPr>
          <p:nvPr/>
        </p:nvSpPr>
        <p:spPr>
          <a:xfrm>
            <a:off x="9914300" y="1528425"/>
            <a:ext cx="1395942" cy="430887"/>
          </a:xfrm>
          <a:prstGeom prst="rect">
            <a:avLst/>
          </a:prstGeom>
        </p:spPr>
        <p:txBody>
          <a:bodyPr vert="horz" lIns="0" tIns="0" rIns="0" bIns="0" rtlCol="0" anchor="b" anchorCtr="0">
            <a:noAutofit/>
          </a:bodyPr>
          <a:lstStyle>
            <a:lvl1pPr algn="l" defTabSz="1219170" rtl="0" eaLnBrk="1" latinLnBrk="0" hangingPunct="1">
              <a:lnSpc>
                <a:spcPct val="100000"/>
              </a:lnSpc>
              <a:spcBef>
                <a:spcPct val="0"/>
              </a:spcBef>
              <a:buNone/>
              <a:defRPr sz="2800" b="1" kern="1200">
                <a:solidFill>
                  <a:schemeClr val="tx2"/>
                </a:solidFill>
                <a:latin typeface="+mj-lt"/>
                <a:ea typeface="+mj-ea"/>
                <a:cs typeface="+mj-cs"/>
              </a:defRPr>
            </a:lvl1pPr>
          </a:lstStyle>
          <a:p>
            <a:r>
              <a:rPr lang="en-GB"/>
              <a:t>Phase 4</a:t>
            </a:r>
          </a:p>
        </p:txBody>
      </p:sp>
      <p:pic>
        <p:nvPicPr>
          <p:cNvPr id="17" name="Graphic 16" descr="Group of men with solid fill">
            <a:extLst>
              <a:ext uri="{FF2B5EF4-FFF2-40B4-BE49-F238E27FC236}">
                <a16:creationId xmlns:a16="http://schemas.microsoft.com/office/drawing/2014/main" id="{DE8F2ABF-D9ED-1591-6FDC-C988E556FF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78306" y="2232722"/>
            <a:ext cx="1676401" cy="1676401"/>
          </a:xfrm>
          <a:prstGeom prst="rect">
            <a:avLst/>
          </a:prstGeom>
        </p:spPr>
      </p:pic>
      <p:pic>
        <p:nvPicPr>
          <p:cNvPr id="21" name="Graphic 20" descr="Medicine with solid fill">
            <a:extLst>
              <a:ext uri="{FF2B5EF4-FFF2-40B4-BE49-F238E27FC236}">
                <a16:creationId xmlns:a16="http://schemas.microsoft.com/office/drawing/2014/main" id="{8DD18248-D8E6-1B59-98A6-3CD2E63BE8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48283" y="3870930"/>
            <a:ext cx="914400" cy="914400"/>
          </a:xfrm>
          <a:prstGeom prst="rect">
            <a:avLst/>
          </a:prstGeom>
        </p:spPr>
      </p:pic>
      <p:pic>
        <p:nvPicPr>
          <p:cNvPr id="23" name="Graphic 22" descr="Medicine outline">
            <a:extLst>
              <a:ext uri="{FF2B5EF4-FFF2-40B4-BE49-F238E27FC236}">
                <a16:creationId xmlns:a16="http://schemas.microsoft.com/office/drawing/2014/main" id="{49E669F7-095E-7063-27D9-06769BE68B9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72450" y="3909123"/>
            <a:ext cx="914400" cy="914400"/>
          </a:xfrm>
          <a:prstGeom prst="rect">
            <a:avLst/>
          </a:prstGeom>
        </p:spPr>
      </p:pic>
      <p:pic>
        <p:nvPicPr>
          <p:cNvPr id="26" name="Graphic 25" descr="Broken Heart with solid fill">
            <a:extLst>
              <a:ext uri="{FF2B5EF4-FFF2-40B4-BE49-F238E27FC236}">
                <a16:creationId xmlns:a16="http://schemas.microsoft.com/office/drawing/2014/main" id="{637D4C67-36E5-7418-FD3F-4EEB000C212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56237" y="3950640"/>
            <a:ext cx="914400" cy="914400"/>
          </a:xfrm>
          <a:prstGeom prst="rect">
            <a:avLst/>
          </a:prstGeom>
        </p:spPr>
      </p:pic>
      <p:pic>
        <p:nvPicPr>
          <p:cNvPr id="28" name="Graphic 27" descr="Heart with solid fill">
            <a:extLst>
              <a:ext uri="{FF2B5EF4-FFF2-40B4-BE49-F238E27FC236}">
                <a16:creationId xmlns:a16="http://schemas.microsoft.com/office/drawing/2014/main" id="{C5DB5BC1-7A7D-944E-B8D4-83F7F92BDDC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4646" y="3950640"/>
            <a:ext cx="914400" cy="914400"/>
          </a:xfrm>
          <a:prstGeom prst="rect">
            <a:avLst/>
          </a:prstGeom>
        </p:spPr>
      </p:pic>
      <p:pic>
        <p:nvPicPr>
          <p:cNvPr id="30" name="Graphic 29" descr="Clock with solid fill">
            <a:extLst>
              <a:ext uri="{FF2B5EF4-FFF2-40B4-BE49-F238E27FC236}">
                <a16:creationId xmlns:a16="http://schemas.microsoft.com/office/drawing/2014/main" id="{53C92BE4-A407-744C-82B3-86F5E2A6E0B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07182" y="3862463"/>
            <a:ext cx="914400" cy="914400"/>
          </a:xfrm>
          <a:prstGeom prst="rect">
            <a:avLst/>
          </a:prstGeom>
        </p:spPr>
      </p:pic>
      <p:pic>
        <p:nvPicPr>
          <p:cNvPr id="31" name="Graphic 30" descr="Group of men with solid fill">
            <a:extLst>
              <a:ext uri="{FF2B5EF4-FFF2-40B4-BE49-F238E27FC236}">
                <a16:creationId xmlns:a16="http://schemas.microsoft.com/office/drawing/2014/main" id="{651C7041-B053-E1FD-A288-FC58519A04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47345" y="2019393"/>
            <a:ext cx="1952288" cy="1952288"/>
          </a:xfrm>
          <a:prstGeom prst="rect">
            <a:avLst/>
          </a:prstGeom>
        </p:spPr>
      </p:pic>
    </p:spTree>
    <p:extLst>
      <p:ext uri="{BB962C8B-B14F-4D97-AF65-F5344CB8AC3E}">
        <p14:creationId xmlns:p14="http://schemas.microsoft.com/office/powerpoint/2010/main" val="40065264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4"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71AE60E-9B1A-5C07-C689-5A5D94531DE6}"/>
              </a:ext>
            </a:extLst>
          </p:cNvPr>
          <p:cNvSpPr>
            <a:spLocks noGrp="1"/>
          </p:cNvSpPr>
          <p:nvPr>
            <p:ph type="dt" sz="half" idx="19"/>
          </p:nvPr>
        </p:nvSpPr>
        <p:spPr/>
        <p:txBody>
          <a:bodyPr/>
          <a:lstStyle/>
          <a:p>
            <a:fld id="{397F4CD0-83C1-4C99-A2BD-6DA4A1CC9D00}" type="datetime4">
              <a:rPr lang="en-GB" smtClean="0"/>
              <a:t>03 May 2023</a:t>
            </a:fld>
            <a:endParaRPr lang="en-GB"/>
          </a:p>
        </p:txBody>
      </p:sp>
      <p:sp>
        <p:nvSpPr>
          <p:cNvPr id="4" name="Slide Number Placeholder 3">
            <a:extLst>
              <a:ext uri="{FF2B5EF4-FFF2-40B4-BE49-F238E27FC236}">
                <a16:creationId xmlns:a16="http://schemas.microsoft.com/office/drawing/2014/main" id="{C6B89CC7-BE1F-24B6-1CC1-AC7375C3D01C}"/>
              </a:ext>
            </a:extLst>
          </p:cNvPr>
          <p:cNvSpPr>
            <a:spLocks noGrp="1"/>
          </p:cNvSpPr>
          <p:nvPr>
            <p:ph type="sldNum" sz="quarter" idx="21"/>
          </p:nvPr>
        </p:nvSpPr>
        <p:spPr/>
        <p:txBody>
          <a:bodyPr/>
          <a:lstStyle/>
          <a:p>
            <a:fld id="{9F9F533D-B52E-4A2F-BF72-0ADD2D94BD75}" type="slidenum">
              <a:rPr lang="en-GB" smtClean="0"/>
              <a:pPr/>
              <a:t>15</a:t>
            </a:fld>
            <a:endParaRPr lang="en-GB"/>
          </a:p>
        </p:txBody>
      </p:sp>
      <p:sp>
        <p:nvSpPr>
          <p:cNvPr id="2" name="Title 5">
            <a:extLst>
              <a:ext uri="{FF2B5EF4-FFF2-40B4-BE49-F238E27FC236}">
                <a16:creationId xmlns:a16="http://schemas.microsoft.com/office/drawing/2014/main" id="{FC5B815F-B81A-9083-8831-8A997CAD0DB1}"/>
              </a:ext>
            </a:extLst>
          </p:cNvPr>
          <p:cNvSpPr>
            <a:spLocks noGrp="1"/>
          </p:cNvSpPr>
          <p:nvPr>
            <p:ph type="title"/>
          </p:nvPr>
        </p:nvSpPr>
        <p:spPr>
          <a:xfrm>
            <a:off x="1503665" y="725130"/>
            <a:ext cx="3298153" cy="540405"/>
          </a:xfrm>
        </p:spPr>
        <p:txBody>
          <a:bodyPr/>
          <a:lstStyle/>
          <a:p>
            <a:r>
              <a:rPr lang="en-GB" sz="3600"/>
              <a:t>Inclusion</a:t>
            </a:r>
          </a:p>
        </p:txBody>
      </p:sp>
      <p:sp>
        <p:nvSpPr>
          <p:cNvPr id="5" name="Title 5">
            <a:extLst>
              <a:ext uri="{FF2B5EF4-FFF2-40B4-BE49-F238E27FC236}">
                <a16:creationId xmlns:a16="http://schemas.microsoft.com/office/drawing/2014/main" id="{028DCB22-9B3C-1F4A-B0C9-27DD88C0450A}"/>
              </a:ext>
            </a:extLst>
          </p:cNvPr>
          <p:cNvSpPr txBox="1">
            <a:spLocks/>
          </p:cNvSpPr>
          <p:nvPr/>
        </p:nvSpPr>
        <p:spPr>
          <a:xfrm>
            <a:off x="7987135" y="728325"/>
            <a:ext cx="3298153" cy="540405"/>
          </a:xfrm>
          <a:prstGeom prst="rect">
            <a:avLst/>
          </a:prstGeom>
        </p:spPr>
        <p:txBody>
          <a:bodyPr vert="horz" lIns="0" tIns="0" rIns="0" bIns="0" rtlCol="0" anchor="b" anchorCtr="0">
            <a:noAutofit/>
          </a:bodyPr>
          <a:lstStyle>
            <a:lvl1pPr algn="l" defTabSz="1219170" rtl="0" eaLnBrk="1" latinLnBrk="0" hangingPunct="1">
              <a:lnSpc>
                <a:spcPct val="100000"/>
              </a:lnSpc>
              <a:spcBef>
                <a:spcPct val="0"/>
              </a:spcBef>
              <a:buNone/>
              <a:defRPr sz="2800" b="1" kern="1200">
                <a:solidFill>
                  <a:schemeClr val="tx2"/>
                </a:solidFill>
                <a:latin typeface="+mj-lt"/>
                <a:ea typeface="+mj-ea"/>
                <a:cs typeface="+mj-cs"/>
              </a:defRPr>
            </a:lvl1pPr>
          </a:lstStyle>
          <a:p>
            <a:r>
              <a:rPr lang="en-GB" sz="3600"/>
              <a:t>Exclusion</a:t>
            </a:r>
          </a:p>
        </p:txBody>
      </p:sp>
      <p:cxnSp>
        <p:nvCxnSpPr>
          <p:cNvPr id="7" name="Straight Connector 6">
            <a:extLst>
              <a:ext uri="{FF2B5EF4-FFF2-40B4-BE49-F238E27FC236}">
                <a16:creationId xmlns:a16="http://schemas.microsoft.com/office/drawing/2014/main" id="{D896D431-E7CC-1A0C-28FE-8F56A39E1693}"/>
              </a:ext>
            </a:extLst>
          </p:cNvPr>
          <p:cNvCxnSpPr/>
          <p:nvPr/>
        </p:nvCxnSpPr>
        <p:spPr>
          <a:xfrm>
            <a:off x="5863590" y="294958"/>
            <a:ext cx="0" cy="6318567"/>
          </a:xfrm>
          <a:prstGeom prst="line">
            <a:avLst/>
          </a:prstGeom>
          <a:ln w="5715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D144CBC-BABB-4BB8-633A-DAC359E564D3}"/>
              </a:ext>
            </a:extLst>
          </p:cNvPr>
          <p:cNvCxnSpPr>
            <a:cxnSpLocks/>
          </p:cNvCxnSpPr>
          <p:nvPr/>
        </p:nvCxnSpPr>
        <p:spPr>
          <a:xfrm flipV="1">
            <a:off x="331946" y="1417320"/>
            <a:ext cx="11528108" cy="11430"/>
          </a:xfrm>
          <a:prstGeom prst="line">
            <a:avLst/>
          </a:prstGeom>
          <a:ln w="5715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7EE7326-EF48-11FB-F74B-362968DCCC25}"/>
              </a:ext>
            </a:extLst>
          </p:cNvPr>
          <p:cNvSpPr txBox="1"/>
          <p:nvPr/>
        </p:nvSpPr>
        <p:spPr>
          <a:xfrm>
            <a:off x="682943" y="1804154"/>
            <a:ext cx="3363277"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300"/>
              </a:spcBef>
              <a:spcAft>
                <a:spcPts val="300"/>
              </a:spcAft>
              <a:buClr>
                <a:srgbClr val="F36633"/>
              </a:buClr>
              <a:buSzPct val="110000"/>
              <a:buFont typeface="Arial" panose="020B0604020202020204" pitchFamily="34" charset="0"/>
              <a:buNone/>
              <a:tabLst/>
              <a:defRPr/>
            </a:pPr>
            <a:r>
              <a:rPr kumimoji="0" lang="en-GB" sz="2400" b="1" i="0" u="none" strike="noStrike" kern="1200" cap="none" spc="0" normalizeH="0" baseline="0" noProof="0">
                <a:ln>
                  <a:noFill/>
                </a:ln>
                <a:solidFill>
                  <a:srgbClr val="000000"/>
                </a:solidFill>
                <a:effectLst/>
                <a:uLnTx/>
                <a:uFillTx/>
                <a:latin typeface="Arial"/>
                <a:ea typeface="+mn-ea"/>
              </a:rPr>
              <a:t>18-80 years of age</a:t>
            </a:r>
          </a:p>
        </p:txBody>
      </p:sp>
      <p:sp>
        <p:nvSpPr>
          <p:cNvPr id="15" name="TextBox 14">
            <a:extLst>
              <a:ext uri="{FF2B5EF4-FFF2-40B4-BE49-F238E27FC236}">
                <a16:creationId xmlns:a16="http://schemas.microsoft.com/office/drawing/2014/main" id="{828960A9-B333-B476-4821-4C033163F0E0}"/>
              </a:ext>
            </a:extLst>
          </p:cNvPr>
          <p:cNvSpPr txBox="1"/>
          <p:nvPr/>
        </p:nvSpPr>
        <p:spPr>
          <a:xfrm>
            <a:off x="682943" y="3293448"/>
            <a:ext cx="609790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300"/>
              </a:spcBef>
              <a:spcAft>
                <a:spcPts val="300"/>
              </a:spcAft>
              <a:buClr>
                <a:srgbClr val="F36633"/>
              </a:buClr>
              <a:buSzPct val="110000"/>
              <a:buFont typeface="Arial" panose="020B0604020202020204" pitchFamily="34" charset="0"/>
              <a:buNone/>
              <a:tabLst/>
              <a:defRPr/>
            </a:pPr>
            <a:r>
              <a:rPr kumimoji="0" lang="en-GB" sz="2400" b="1" i="0" u="none" strike="noStrike" kern="1200" cap="none" spc="0" normalizeH="0" baseline="0" noProof="0">
                <a:ln>
                  <a:noFill/>
                </a:ln>
                <a:solidFill>
                  <a:srgbClr val="000000"/>
                </a:solidFill>
                <a:effectLst/>
                <a:uLnTx/>
                <a:uFillTx/>
                <a:latin typeface="Arial"/>
                <a:ea typeface="+mn-ea"/>
              </a:rPr>
              <a:t>Diagnosis of chronic heart failure</a:t>
            </a:r>
          </a:p>
        </p:txBody>
      </p:sp>
      <p:pic>
        <p:nvPicPr>
          <p:cNvPr id="17" name="Graphic 16" descr="Heart with pulse with solid fill">
            <a:extLst>
              <a:ext uri="{FF2B5EF4-FFF2-40B4-BE49-F238E27FC236}">
                <a16:creationId xmlns:a16="http://schemas.microsoft.com/office/drawing/2014/main" id="{D40F6D88-4800-993B-A602-39C2956076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06980" y="3755113"/>
            <a:ext cx="914400" cy="914400"/>
          </a:xfrm>
          <a:prstGeom prst="rect">
            <a:avLst/>
          </a:prstGeom>
        </p:spPr>
      </p:pic>
      <p:sp>
        <p:nvSpPr>
          <p:cNvPr id="19" name="TextBox 18">
            <a:extLst>
              <a:ext uri="{FF2B5EF4-FFF2-40B4-BE49-F238E27FC236}">
                <a16:creationId xmlns:a16="http://schemas.microsoft.com/office/drawing/2014/main" id="{B6D85C45-71D0-EBCE-6EAE-ED7A77EDA6C3}"/>
              </a:ext>
            </a:extLst>
          </p:cNvPr>
          <p:cNvSpPr txBox="1"/>
          <p:nvPr/>
        </p:nvSpPr>
        <p:spPr>
          <a:xfrm>
            <a:off x="6685333" y="5035202"/>
            <a:ext cx="609790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300"/>
              </a:spcBef>
              <a:spcAft>
                <a:spcPts val="300"/>
              </a:spcAft>
              <a:buClr>
                <a:srgbClr val="F36633"/>
              </a:buClr>
              <a:buSzPct val="110000"/>
              <a:buFont typeface="Arial" panose="020B0604020202020204" pitchFamily="34" charset="0"/>
              <a:buNone/>
              <a:tabLst/>
              <a:defRPr/>
            </a:pPr>
            <a:r>
              <a:rPr kumimoji="0" lang="en-GB" sz="2400" b="1" i="0" u="none" strike="noStrike" kern="1200" cap="none" spc="0" normalizeH="0" baseline="0" noProof="0">
                <a:ln>
                  <a:noFill/>
                </a:ln>
                <a:solidFill>
                  <a:srgbClr val="000000"/>
                </a:solidFill>
                <a:effectLst/>
                <a:uLnTx/>
                <a:uFillTx/>
                <a:latin typeface="Arial"/>
                <a:ea typeface="+mn-ea"/>
              </a:rPr>
              <a:t>Minors</a:t>
            </a:r>
          </a:p>
        </p:txBody>
      </p:sp>
      <p:pic>
        <p:nvPicPr>
          <p:cNvPr id="21" name="Graphic 20" descr="Man with solid fill">
            <a:extLst>
              <a:ext uri="{FF2B5EF4-FFF2-40B4-BE49-F238E27FC236}">
                <a16:creationId xmlns:a16="http://schemas.microsoft.com/office/drawing/2014/main" id="{462C5309-7456-BD2E-2F19-D3CAF97B5E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46220" y="5266035"/>
            <a:ext cx="914400" cy="914400"/>
          </a:xfrm>
          <a:prstGeom prst="rect">
            <a:avLst/>
          </a:prstGeom>
        </p:spPr>
      </p:pic>
      <p:sp>
        <p:nvSpPr>
          <p:cNvPr id="23" name="TextBox 22">
            <a:extLst>
              <a:ext uri="{FF2B5EF4-FFF2-40B4-BE49-F238E27FC236}">
                <a16:creationId xmlns:a16="http://schemas.microsoft.com/office/drawing/2014/main" id="{DF8BC296-F117-FBE0-6168-4695798831BF}"/>
              </a:ext>
            </a:extLst>
          </p:cNvPr>
          <p:cNvSpPr txBox="1"/>
          <p:nvPr/>
        </p:nvSpPr>
        <p:spPr>
          <a:xfrm>
            <a:off x="6587259" y="1896487"/>
            <a:ext cx="609790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300"/>
              </a:spcBef>
              <a:spcAft>
                <a:spcPts val="300"/>
              </a:spcAft>
              <a:buClr>
                <a:srgbClr val="F36633"/>
              </a:buClr>
              <a:buSzPct val="110000"/>
              <a:buFont typeface="Arial" panose="020B0604020202020204" pitchFamily="34" charset="0"/>
              <a:buNone/>
              <a:tabLst/>
              <a:defRPr/>
            </a:pPr>
            <a:r>
              <a:rPr kumimoji="0" lang="en-GB" sz="2400" b="1" i="0" u="none" strike="noStrike" kern="1200" cap="none" spc="0" normalizeH="0" baseline="0" noProof="0">
                <a:ln>
                  <a:noFill/>
                </a:ln>
                <a:solidFill>
                  <a:srgbClr val="000000"/>
                </a:solidFill>
                <a:effectLst/>
                <a:uLnTx/>
                <a:uFillTx/>
                <a:latin typeface="Arial"/>
                <a:ea typeface="+mn-ea"/>
              </a:rPr>
              <a:t>Pregnancy</a:t>
            </a:r>
          </a:p>
        </p:txBody>
      </p:sp>
      <p:sp>
        <p:nvSpPr>
          <p:cNvPr id="25" name="TextBox 24">
            <a:extLst>
              <a:ext uri="{FF2B5EF4-FFF2-40B4-BE49-F238E27FC236}">
                <a16:creationId xmlns:a16="http://schemas.microsoft.com/office/drawing/2014/main" id="{8A8BD7B0-24C1-7DAB-C282-04B498773826}"/>
              </a:ext>
            </a:extLst>
          </p:cNvPr>
          <p:cNvSpPr txBox="1"/>
          <p:nvPr/>
        </p:nvSpPr>
        <p:spPr>
          <a:xfrm>
            <a:off x="9389745" y="3190666"/>
            <a:ext cx="634365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300"/>
              </a:spcBef>
              <a:spcAft>
                <a:spcPts val="300"/>
              </a:spcAft>
              <a:buClr>
                <a:srgbClr val="F36633"/>
              </a:buClr>
              <a:buSzPct val="110000"/>
              <a:buFont typeface="Arial" panose="020B0604020202020204" pitchFamily="34" charset="0"/>
              <a:buNone/>
              <a:tabLst/>
              <a:defRPr/>
            </a:pPr>
            <a:r>
              <a:rPr kumimoji="0" lang="en-GB" sz="2400" b="1" i="0" u="none" strike="noStrike" kern="1200" cap="none" spc="0" normalizeH="0" baseline="0" noProof="0">
                <a:ln>
                  <a:noFill/>
                </a:ln>
                <a:solidFill>
                  <a:srgbClr val="000000"/>
                </a:solidFill>
                <a:effectLst/>
                <a:uLnTx/>
                <a:uFillTx/>
                <a:latin typeface="Arial"/>
                <a:ea typeface="+mn-ea"/>
              </a:rPr>
              <a:t>Smokers</a:t>
            </a:r>
          </a:p>
        </p:txBody>
      </p:sp>
      <p:pic>
        <p:nvPicPr>
          <p:cNvPr id="27" name="Graphic 26" descr="Baby with solid fill">
            <a:extLst>
              <a:ext uri="{FF2B5EF4-FFF2-40B4-BE49-F238E27FC236}">
                <a16:creationId xmlns:a16="http://schemas.microsoft.com/office/drawing/2014/main" id="{716E3ADC-5C00-7A93-B998-A70F091C23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75345" y="4883908"/>
            <a:ext cx="914400" cy="914400"/>
          </a:xfrm>
          <a:prstGeom prst="rect">
            <a:avLst/>
          </a:prstGeom>
        </p:spPr>
      </p:pic>
      <p:sp>
        <p:nvSpPr>
          <p:cNvPr id="29" name="TextBox 28">
            <a:extLst>
              <a:ext uri="{FF2B5EF4-FFF2-40B4-BE49-F238E27FC236}">
                <a16:creationId xmlns:a16="http://schemas.microsoft.com/office/drawing/2014/main" id="{45C4DC74-F3E4-2F2A-5C14-A7976A067DBB}"/>
              </a:ext>
            </a:extLst>
          </p:cNvPr>
          <p:cNvSpPr txBox="1"/>
          <p:nvPr/>
        </p:nvSpPr>
        <p:spPr>
          <a:xfrm>
            <a:off x="2964180" y="5487937"/>
            <a:ext cx="786955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300"/>
              </a:spcBef>
              <a:spcAft>
                <a:spcPts val="300"/>
              </a:spcAft>
              <a:buClr>
                <a:srgbClr val="F36633"/>
              </a:buClr>
              <a:buSzPct val="110000"/>
              <a:buFont typeface="Arial" panose="020B0604020202020204" pitchFamily="34" charset="0"/>
              <a:buNone/>
              <a:tabLst/>
              <a:defRPr/>
            </a:pPr>
            <a:r>
              <a:rPr kumimoji="0" lang="en-GB" sz="2400" b="1" i="0" u="none" strike="noStrike" kern="1200" cap="none" spc="0" normalizeH="0" baseline="0" noProof="0">
                <a:ln>
                  <a:noFill/>
                </a:ln>
                <a:solidFill>
                  <a:srgbClr val="000000"/>
                </a:solidFill>
                <a:effectLst/>
                <a:uLnTx/>
                <a:uFillTx/>
                <a:latin typeface="Arial"/>
                <a:ea typeface="+mn-ea"/>
              </a:rPr>
              <a:t>Male</a:t>
            </a:r>
          </a:p>
        </p:txBody>
      </p:sp>
      <p:pic>
        <p:nvPicPr>
          <p:cNvPr id="31" name="Graphic 30" descr="No smoking with solid fill">
            <a:extLst>
              <a:ext uri="{FF2B5EF4-FFF2-40B4-BE49-F238E27FC236}">
                <a16:creationId xmlns:a16="http://schemas.microsoft.com/office/drawing/2014/main" id="{3F3A33AB-7AFA-A9B0-13D3-7B5763DC064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47422" y="2997041"/>
            <a:ext cx="914400" cy="914400"/>
          </a:xfrm>
          <a:prstGeom prst="rect">
            <a:avLst/>
          </a:prstGeom>
        </p:spPr>
      </p:pic>
      <p:pic>
        <p:nvPicPr>
          <p:cNvPr id="33" name="Graphic 32" descr="Pregnant lady with solid fill">
            <a:extLst>
              <a:ext uri="{FF2B5EF4-FFF2-40B4-BE49-F238E27FC236}">
                <a16:creationId xmlns:a16="http://schemas.microsoft.com/office/drawing/2014/main" id="{9906B08A-4601-94B2-E918-0B6E56B943A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560718" y="1714386"/>
            <a:ext cx="914400" cy="914400"/>
          </a:xfrm>
          <a:prstGeom prst="rect">
            <a:avLst/>
          </a:prstGeom>
        </p:spPr>
      </p:pic>
      <p:pic>
        <p:nvPicPr>
          <p:cNvPr id="37" name="Graphic 36" descr="Cake with solid fill">
            <a:extLst>
              <a:ext uri="{FF2B5EF4-FFF2-40B4-BE49-F238E27FC236}">
                <a16:creationId xmlns:a16="http://schemas.microsoft.com/office/drawing/2014/main" id="{35A54BD1-45C8-F3D3-AEA2-AB89F0B631F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046220" y="1606262"/>
            <a:ext cx="914400" cy="914400"/>
          </a:xfrm>
          <a:prstGeom prst="rect">
            <a:avLst/>
          </a:prstGeom>
        </p:spPr>
      </p:pic>
    </p:spTree>
    <p:extLst>
      <p:ext uri="{BB962C8B-B14F-4D97-AF65-F5344CB8AC3E}">
        <p14:creationId xmlns:p14="http://schemas.microsoft.com/office/powerpoint/2010/main" val="34225807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3881022-BBB9-0B35-0F51-D79692293DB1}"/>
              </a:ext>
            </a:extLst>
          </p:cNvPr>
          <p:cNvSpPr>
            <a:spLocks noGrp="1"/>
          </p:cNvSpPr>
          <p:nvPr>
            <p:ph type="dt" sz="half" idx="19"/>
          </p:nvPr>
        </p:nvSpPr>
        <p:spPr/>
        <p:txBody>
          <a:bodyPr/>
          <a:lstStyle/>
          <a:p>
            <a:fld id="{397F4CD0-83C1-4C99-A2BD-6DA4A1CC9D00}" type="datetime4">
              <a:rPr lang="en-GB" smtClean="0"/>
              <a:t>03 May 2023</a:t>
            </a:fld>
            <a:endParaRPr lang="en-GB"/>
          </a:p>
        </p:txBody>
      </p:sp>
      <p:sp>
        <p:nvSpPr>
          <p:cNvPr id="4" name="Slide Number Placeholder 3">
            <a:extLst>
              <a:ext uri="{FF2B5EF4-FFF2-40B4-BE49-F238E27FC236}">
                <a16:creationId xmlns:a16="http://schemas.microsoft.com/office/drawing/2014/main" id="{37E7C390-63C3-08A2-46D1-FFD27A70570F}"/>
              </a:ext>
            </a:extLst>
          </p:cNvPr>
          <p:cNvSpPr>
            <a:spLocks noGrp="1"/>
          </p:cNvSpPr>
          <p:nvPr>
            <p:ph type="sldNum" sz="quarter" idx="21"/>
          </p:nvPr>
        </p:nvSpPr>
        <p:spPr/>
        <p:txBody>
          <a:bodyPr/>
          <a:lstStyle/>
          <a:p>
            <a:fld id="{9F9F533D-B52E-4A2F-BF72-0ADD2D94BD75}" type="slidenum">
              <a:rPr lang="en-GB" smtClean="0"/>
              <a:pPr/>
              <a:t>16</a:t>
            </a:fld>
            <a:endParaRPr lang="en-GB"/>
          </a:p>
        </p:txBody>
      </p:sp>
      <p:sp>
        <p:nvSpPr>
          <p:cNvPr id="6" name="Title 5">
            <a:extLst>
              <a:ext uri="{FF2B5EF4-FFF2-40B4-BE49-F238E27FC236}">
                <a16:creationId xmlns:a16="http://schemas.microsoft.com/office/drawing/2014/main" id="{48F49FBC-6845-83BA-FF10-A6F11819E1D7}"/>
              </a:ext>
            </a:extLst>
          </p:cNvPr>
          <p:cNvSpPr>
            <a:spLocks noGrp="1"/>
          </p:cNvSpPr>
          <p:nvPr>
            <p:ph type="title"/>
          </p:nvPr>
        </p:nvSpPr>
        <p:spPr/>
        <p:txBody>
          <a:bodyPr/>
          <a:lstStyle/>
          <a:p>
            <a:endParaRPr lang="en-GB"/>
          </a:p>
        </p:txBody>
      </p:sp>
      <p:pic>
        <p:nvPicPr>
          <p:cNvPr id="1026" name="Picture 2" descr="Clinical trial phases | GSK UK">
            <a:extLst>
              <a:ext uri="{FF2B5EF4-FFF2-40B4-BE49-F238E27FC236}">
                <a16:creationId xmlns:a16="http://schemas.microsoft.com/office/drawing/2014/main" id="{C2699CF9-75C1-654D-9EEF-DD15F36CC0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5" y="892068"/>
            <a:ext cx="3805398" cy="2536932"/>
          </a:xfrm>
          <a:prstGeom prst="roundRect">
            <a:avLst/>
          </a:prstGeom>
          <a:noFill/>
          <a:extLst>
            <a:ext uri="{909E8E84-426E-40DD-AFC4-6F175D3DCCD1}">
              <a14:hiddenFill xmlns:a14="http://schemas.microsoft.com/office/drawing/2010/main">
                <a:solidFill>
                  <a:srgbClr val="FFFFFF"/>
                </a:solidFill>
              </a14:hiddenFill>
            </a:ext>
          </a:extLst>
        </p:spPr>
      </p:pic>
      <p:pic>
        <p:nvPicPr>
          <p:cNvPr id="9" name="Picture 8" descr="Close up view of platelets in the blood">
            <a:extLst>
              <a:ext uri="{FF2B5EF4-FFF2-40B4-BE49-F238E27FC236}">
                <a16:creationId xmlns:a16="http://schemas.microsoft.com/office/drawing/2014/main" id="{42E50F77-23B9-9CB5-C2A4-1244454362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1479" y="892068"/>
            <a:ext cx="3771557" cy="2536889"/>
          </a:xfrm>
          <a:prstGeom prst="roundRect">
            <a:avLst/>
          </a:prstGeom>
        </p:spPr>
      </p:pic>
      <p:pic>
        <p:nvPicPr>
          <p:cNvPr id="11" name="Picture 10" descr="Assorted pills and tablets">
            <a:extLst>
              <a:ext uri="{FF2B5EF4-FFF2-40B4-BE49-F238E27FC236}">
                <a16:creationId xmlns:a16="http://schemas.microsoft.com/office/drawing/2014/main" id="{44FC9C0D-C25B-D2FE-271E-5CAFB5EC8A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5016" y="3829278"/>
            <a:ext cx="3771559" cy="2514372"/>
          </a:xfrm>
          <a:prstGeom prst="roundRect">
            <a:avLst/>
          </a:prstGeom>
        </p:spPr>
      </p:pic>
      <p:sp>
        <p:nvSpPr>
          <p:cNvPr id="14" name="Rectangle: Rounded Corners 13">
            <a:extLst>
              <a:ext uri="{FF2B5EF4-FFF2-40B4-BE49-F238E27FC236}">
                <a16:creationId xmlns:a16="http://schemas.microsoft.com/office/drawing/2014/main" id="{708ED96B-7B89-4DD4-61D9-A10B97FD85D0}"/>
              </a:ext>
            </a:extLst>
          </p:cNvPr>
          <p:cNvSpPr/>
          <p:nvPr/>
        </p:nvSpPr>
        <p:spPr bwMode="auto">
          <a:xfrm>
            <a:off x="769768" y="3940040"/>
            <a:ext cx="2921420" cy="2292847"/>
          </a:xfrm>
          <a:prstGeom prst="roundRect">
            <a:avLst/>
          </a:prstGeom>
          <a:solidFill>
            <a:srgbClr val="F36633"/>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marL="285750" indent="-285750" algn="l" eaLnBrk="0" fontAlgn="auto" hangingPunct="0">
              <a:spcBef>
                <a:spcPts val="300"/>
              </a:spcBef>
              <a:spcAft>
                <a:spcPts val="300"/>
              </a:spcAft>
              <a:buClr>
                <a:schemeClr val="tx2"/>
              </a:buClr>
              <a:buSzPct val="110000"/>
              <a:buFont typeface="Arial" panose="020B0604020202020204" pitchFamily="34" charset="0"/>
              <a:buChar char="•"/>
            </a:pPr>
            <a:endParaRPr lang="en-GB" sz="1600" kern="0" err="1">
              <a:solidFill>
                <a:schemeClr val="tx1"/>
              </a:solidFill>
            </a:endParaRPr>
          </a:p>
        </p:txBody>
      </p:sp>
      <p:grpSp>
        <p:nvGrpSpPr>
          <p:cNvPr id="18" name="Group 17">
            <a:extLst>
              <a:ext uri="{FF2B5EF4-FFF2-40B4-BE49-F238E27FC236}">
                <a16:creationId xmlns:a16="http://schemas.microsoft.com/office/drawing/2014/main" id="{6C275C20-8634-B344-215D-C538FEE0BAEA}"/>
              </a:ext>
            </a:extLst>
          </p:cNvPr>
          <p:cNvGrpSpPr/>
          <p:nvPr/>
        </p:nvGrpSpPr>
        <p:grpSpPr>
          <a:xfrm>
            <a:off x="4727433" y="892068"/>
            <a:ext cx="2846727" cy="2536889"/>
            <a:chOff x="4727433" y="892068"/>
            <a:chExt cx="2846727" cy="2536889"/>
          </a:xfrm>
        </p:grpSpPr>
        <p:sp>
          <p:nvSpPr>
            <p:cNvPr id="12" name="Rectangle: Rounded Corners 11">
              <a:extLst>
                <a:ext uri="{FF2B5EF4-FFF2-40B4-BE49-F238E27FC236}">
                  <a16:creationId xmlns:a16="http://schemas.microsoft.com/office/drawing/2014/main" id="{EA2151BA-E7EA-83B5-B829-E21857BD4F34}"/>
                </a:ext>
              </a:extLst>
            </p:cNvPr>
            <p:cNvSpPr/>
            <p:nvPr/>
          </p:nvSpPr>
          <p:spPr bwMode="auto">
            <a:xfrm>
              <a:off x="4727433" y="892068"/>
              <a:ext cx="2846727" cy="2536889"/>
            </a:xfrm>
            <a:prstGeom prst="roundRect">
              <a:avLst/>
            </a:prstGeom>
            <a:solidFill>
              <a:srgbClr val="F36633"/>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marL="285750" indent="-285750" algn="l" eaLnBrk="0" fontAlgn="auto" hangingPunct="0">
                <a:spcBef>
                  <a:spcPts val="300"/>
                </a:spcBef>
                <a:spcAft>
                  <a:spcPts val="300"/>
                </a:spcAft>
                <a:buClr>
                  <a:schemeClr val="tx2"/>
                </a:buClr>
                <a:buSzPct val="110000"/>
                <a:buFont typeface="Arial" panose="020B0604020202020204" pitchFamily="34" charset="0"/>
                <a:buChar char="•"/>
              </a:pPr>
              <a:endParaRPr lang="en-GB" sz="1600" kern="0" err="1">
                <a:solidFill>
                  <a:schemeClr val="tx1"/>
                </a:solidFill>
              </a:endParaRPr>
            </a:p>
          </p:txBody>
        </p:sp>
        <p:sp>
          <p:nvSpPr>
            <p:cNvPr id="16" name="TextBox 15">
              <a:extLst>
                <a:ext uri="{FF2B5EF4-FFF2-40B4-BE49-F238E27FC236}">
                  <a16:creationId xmlns:a16="http://schemas.microsoft.com/office/drawing/2014/main" id="{B62CA01D-1756-C040-0559-8780CA2B15B3}"/>
                </a:ext>
              </a:extLst>
            </p:cNvPr>
            <p:cNvSpPr txBox="1"/>
            <p:nvPr/>
          </p:nvSpPr>
          <p:spPr>
            <a:xfrm>
              <a:off x="4800925" y="1242943"/>
              <a:ext cx="2547466" cy="2186014"/>
            </a:xfrm>
            <a:prstGeom prst="rect">
              <a:avLst/>
            </a:prstGeom>
            <a:noFill/>
          </p:spPr>
          <p:txBody>
            <a:bodyPr wrap="square" lIns="180000" tIns="180000" rIns="180000" bIns="180000" rtlCol="0">
              <a:normAutofit/>
            </a:bodyPr>
            <a:lstStyle/>
            <a:p>
              <a:pPr marL="285750" indent="-285750" algn="ctr">
                <a:spcBef>
                  <a:spcPts val="300"/>
                </a:spcBef>
                <a:spcAft>
                  <a:spcPts val="300"/>
                </a:spcAft>
                <a:buClr>
                  <a:schemeClr val="tx2"/>
                </a:buClr>
                <a:buSzPct val="110000"/>
                <a:buFont typeface="Arial" panose="020B0604020202020204" pitchFamily="34" charset="0"/>
                <a:buChar char="•"/>
              </a:pPr>
              <a:r>
                <a:rPr lang="en-GB" sz="2400" b="1">
                  <a:solidFill>
                    <a:schemeClr val="bg1"/>
                  </a:solidFill>
                  <a:latin typeface="+mj-lt"/>
                </a:rPr>
                <a:t>69 Vaccines and Medicines in development</a:t>
              </a:r>
            </a:p>
          </p:txBody>
        </p:sp>
      </p:grpSp>
      <p:grpSp>
        <p:nvGrpSpPr>
          <p:cNvPr id="19" name="Group 18">
            <a:extLst>
              <a:ext uri="{FF2B5EF4-FFF2-40B4-BE49-F238E27FC236}">
                <a16:creationId xmlns:a16="http://schemas.microsoft.com/office/drawing/2014/main" id="{D8EA2978-6DF7-1F18-69D1-D8E440691758}"/>
              </a:ext>
            </a:extLst>
          </p:cNvPr>
          <p:cNvGrpSpPr/>
          <p:nvPr/>
        </p:nvGrpSpPr>
        <p:grpSpPr>
          <a:xfrm>
            <a:off x="8575505" y="3850582"/>
            <a:ext cx="2846727" cy="2536889"/>
            <a:chOff x="8575505" y="3850582"/>
            <a:chExt cx="2846727" cy="2536889"/>
          </a:xfrm>
        </p:grpSpPr>
        <p:sp>
          <p:nvSpPr>
            <p:cNvPr id="13" name="Rectangle: Rounded Corners 12">
              <a:extLst>
                <a:ext uri="{FF2B5EF4-FFF2-40B4-BE49-F238E27FC236}">
                  <a16:creationId xmlns:a16="http://schemas.microsoft.com/office/drawing/2014/main" id="{55EB4D27-A914-8AB8-0E49-98E51D4EBC79}"/>
                </a:ext>
              </a:extLst>
            </p:cNvPr>
            <p:cNvSpPr/>
            <p:nvPr/>
          </p:nvSpPr>
          <p:spPr bwMode="auto">
            <a:xfrm>
              <a:off x="8575505" y="3850582"/>
              <a:ext cx="2846727" cy="2536889"/>
            </a:xfrm>
            <a:prstGeom prst="roundRect">
              <a:avLst/>
            </a:prstGeom>
            <a:solidFill>
              <a:srgbClr val="F36633"/>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marL="285750" indent="-285750" algn="l" eaLnBrk="0" fontAlgn="auto" hangingPunct="0">
                <a:spcBef>
                  <a:spcPts val="300"/>
                </a:spcBef>
                <a:spcAft>
                  <a:spcPts val="300"/>
                </a:spcAft>
                <a:buClr>
                  <a:schemeClr val="tx2"/>
                </a:buClr>
                <a:buSzPct val="110000"/>
                <a:buFont typeface="Arial" panose="020B0604020202020204" pitchFamily="34" charset="0"/>
                <a:buChar char="•"/>
              </a:pPr>
              <a:endParaRPr lang="en-GB" sz="1600" kern="0" err="1">
                <a:solidFill>
                  <a:schemeClr val="tx1"/>
                </a:solidFill>
              </a:endParaRPr>
            </a:p>
          </p:txBody>
        </p:sp>
        <p:sp>
          <p:nvSpPr>
            <p:cNvPr id="17" name="TextBox 16">
              <a:extLst>
                <a:ext uri="{FF2B5EF4-FFF2-40B4-BE49-F238E27FC236}">
                  <a16:creationId xmlns:a16="http://schemas.microsoft.com/office/drawing/2014/main" id="{DBBC1CA1-C3A0-9DDC-7C7A-859F50110A74}"/>
                </a:ext>
              </a:extLst>
            </p:cNvPr>
            <p:cNvSpPr txBox="1"/>
            <p:nvPr/>
          </p:nvSpPr>
          <p:spPr>
            <a:xfrm>
              <a:off x="8633524" y="4117135"/>
              <a:ext cx="2547466" cy="2186014"/>
            </a:xfrm>
            <a:prstGeom prst="rect">
              <a:avLst/>
            </a:prstGeom>
            <a:noFill/>
          </p:spPr>
          <p:txBody>
            <a:bodyPr wrap="square" lIns="180000" tIns="180000" rIns="180000" bIns="180000" rtlCol="0">
              <a:normAutofit/>
            </a:bodyPr>
            <a:lstStyle/>
            <a:p>
              <a:pPr marL="285750" indent="-285750" algn="ctr">
                <a:spcBef>
                  <a:spcPts val="300"/>
                </a:spcBef>
                <a:spcAft>
                  <a:spcPts val="300"/>
                </a:spcAft>
                <a:buClr>
                  <a:schemeClr val="tx2"/>
                </a:buClr>
                <a:buSzPct val="110000"/>
                <a:buFont typeface="Arial" panose="020B0604020202020204" pitchFamily="34" charset="0"/>
                <a:buChar char="•"/>
              </a:pPr>
              <a:r>
                <a:rPr lang="en-GB" sz="2400" b="1">
                  <a:solidFill>
                    <a:schemeClr val="bg1"/>
                  </a:solidFill>
                  <a:latin typeface="+mj-lt"/>
                </a:rPr>
                <a:t>20+ Approvals since 2017</a:t>
              </a:r>
            </a:p>
          </p:txBody>
        </p:sp>
      </p:grpSp>
      <p:sp>
        <p:nvSpPr>
          <p:cNvPr id="20" name="TextBox 19">
            <a:extLst>
              <a:ext uri="{FF2B5EF4-FFF2-40B4-BE49-F238E27FC236}">
                <a16:creationId xmlns:a16="http://schemas.microsoft.com/office/drawing/2014/main" id="{47BB61AE-3ED1-496E-3259-1772B6D1C0F1}"/>
              </a:ext>
            </a:extLst>
          </p:cNvPr>
          <p:cNvSpPr txBox="1"/>
          <p:nvPr/>
        </p:nvSpPr>
        <p:spPr>
          <a:xfrm>
            <a:off x="769767" y="3940040"/>
            <a:ext cx="2921420" cy="2271993"/>
          </a:xfrm>
          <a:prstGeom prst="rect">
            <a:avLst/>
          </a:prstGeom>
          <a:noFill/>
        </p:spPr>
        <p:txBody>
          <a:bodyPr wrap="square" lIns="180000" tIns="180000" rIns="180000" bIns="180000" rtlCol="0">
            <a:noAutofit/>
          </a:bodyPr>
          <a:lstStyle/>
          <a:p>
            <a:pPr marL="285750" indent="-285750" algn="ctr">
              <a:spcBef>
                <a:spcPts val="300"/>
              </a:spcBef>
              <a:spcAft>
                <a:spcPts val="300"/>
              </a:spcAft>
              <a:buClr>
                <a:schemeClr val="tx2"/>
              </a:buClr>
              <a:buSzPct val="110000"/>
              <a:buFont typeface="Arial" panose="020B0604020202020204" pitchFamily="34" charset="0"/>
              <a:buChar char="•"/>
            </a:pPr>
            <a:r>
              <a:rPr lang="en-GB" sz="2100" b="1">
                <a:solidFill>
                  <a:schemeClr val="bg1"/>
                </a:solidFill>
                <a:latin typeface="+mj-lt"/>
              </a:rPr>
              <a:t>3 Therapy Areas – Vaccines, Speciality Medicines and General Medicines</a:t>
            </a:r>
          </a:p>
        </p:txBody>
      </p:sp>
    </p:spTree>
    <p:extLst>
      <p:ext uri="{BB962C8B-B14F-4D97-AF65-F5344CB8AC3E}">
        <p14:creationId xmlns:p14="http://schemas.microsoft.com/office/powerpoint/2010/main" val="172348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02E8B37-575B-04B1-D9E0-313B3F31AE3F}"/>
              </a:ext>
            </a:extLst>
          </p:cNvPr>
          <p:cNvPicPr>
            <a:picLocks noChangeAspect="1"/>
          </p:cNvPicPr>
          <p:nvPr/>
        </p:nvPicPr>
        <p:blipFill>
          <a:blip r:embed="rId4" cstate="print">
            <a:extLst>
              <a:ext uri="{28A0092B-C50C-407E-A947-70E740481C1C}">
                <a14:useLocalDpi xmlns:a14="http://schemas.microsoft.com/office/drawing/2010/main" val="0"/>
              </a:ext>
            </a:extLst>
          </a:blip>
          <a:srcRect t="7933" b="7933"/>
          <a:stretch/>
        </p:blipFill>
        <p:spPr>
          <a:xfrm>
            <a:off x="-1" y="0"/>
            <a:ext cx="12204000" cy="6858000"/>
          </a:xfrm>
          <a:prstGeom prst="rect">
            <a:avLst/>
          </a:prstGeom>
        </p:spPr>
      </p:pic>
      <p:sp>
        <p:nvSpPr>
          <p:cNvPr id="9" name="Rectangle 8">
            <a:extLst>
              <a:ext uri="{FF2B5EF4-FFF2-40B4-BE49-F238E27FC236}">
                <a16:creationId xmlns:a16="http://schemas.microsoft.com/office/drawing/2014/main" id="{4639E3EE-D7F5-0D16-2363-57923611138C}"/>
              </a:ext>
            </a:extLst>
          </p:cNvPr>
          <p:cNvSpPr/>
          <p:nvPr/>
        </p:nvSpPr>
        <p:spPr bwMode="auto">
          <a:xfrm>
            <a:off x="376239" y="5415049"/>
            <a:ext cx="4975407" cy="798897"/>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72000" rIns="180000" bIns="72000" numCol="1" spcCol="0" rtlCol="0" fromWordArt="0" anchor="t" anchorCtr="0" forceAA="0" compatLnSpc="1">
            <a:prstTxWarp prst="textNoShape">
              <a:avLst/>
            </a:prstTxWarp>
            <a:noAutofit/>
          </a:bodyPr>
          <a:lstStyle/>
          <a:p>
            <a:pPr eaLnBrk="0" fontAlgn="auto" hangingPunct="0">
              <a:spcBef>
                <a:spcPts val="300"/>
              </a:spcBef>
              <a:spcAft>
                <a:spcPts val="300"/>
              </a:spcAft>
              <a:buClr>
                <a:schemeClr val="bg1"/>
              </a:buClr>
            </a:pPr>
            <a:r>
              <a:rPr lang="en-US" sz="3600" kern="0">
                <a:solidFill>
                  <a:srgbClr val="F36633"/>
                </a:solidFill>
              </a:rPr>
              <a:t>Challenge</a:t>
            </a:r>
          </a:p>
        </p:txBody>
      </p:sp>
      <p:pic>
        <p:nvPicPr>
          <p:cNvPr id="13" name="Graphic 12">
            <a:extLst>
              <a:ext uri="{FF2B5EF4-FFF2-40B4-BE49-F238E27FC236}">
                <a16:creationId xmlns:a16="http://schemas.microsoft.com/office/drawing/2014/main" id="{FCBBB94C-40BE-3C9B-FA99-56DE603E4E97}"/>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76239" y="6354213"/>
            <a:ext cx="820737" cy="247406"/>
          </a:xfrm>
          <a:prstGeom prst="rect">
            <a:avLst/>
          </a:prstGeom>
        </p:spPr>
      </p:pic>
    </p:spTree>
    <p:custDataLst>
      <p:tags r:id="rId1"/>
    </p:custDataLst>
    <p:extLst>
      <p:ext uri="{BB962C8B-B14F-4D97-AF65-F5344CB8AC3E}">
        <p14:creationId xmlns:p14="http://schemas.microsoft.com/office/powerpoint/2010/main" val="11613188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876E1D-50BF-9218-4760-DE1931EB7C3B}"/>
              </a:ext>
            </a:extLst>
          </p:cNvPr>
          <p:cNvSpPr>
            <a:spLocks noGrp="1"/>
          </p:cNvSpPr>
          <p:nvPr>
            <p:ph type="dt" sz="half" idx="19"/>
          </p:nvPr>
        </p:nvSpPr>
        <p:spPr/>
        <p:txBody>
          <a:bodyPr/>
          <a:lstStyle/>
          <a:p>
            <a:fld id="{02542794-638D-4328-B0BC-C610FB243ADC}" type="datetime4">
              <a:rPr lang="en-GB" smtClean="0"/>
              <a:t>03 May 2023</a:t>
            </a:fld>
            <a:endParaRPr lang="en-GB"/>
          </a:p>
        </p:txBody>
      </p:sp>
      <p:sp>
        <p:nvSpPr>
          <p:cNvPr id="3" name="Slide Number Placeholder 2">
            <a:extLst>
              <a:ext uri="{FF2B5EF4-FFF2-40B4-BE49-F238E27FC236}">
                <a16:creationId xmlns:a16="http://schemas.microsoft.com/office/drawing/2014/main" id="{8F14C2EB-86FA-1803-B668-0AF1DE3F22B4}"/>
              </a:ext>
            </a:extLst>
          </p:cNvPr>
          <p:cNvSpPr>
            <a:spLocks noGrp="1"/>
          </p:cNvSpPr>
          <p:nvPr>
            <p:ph type="sldNum" sz="quarter" idx="21"/>
          </p:nvPr>
        </p:nvSpPr>
        <p:spPr/>
        <p:txBody>
          <a:bodyPr/>
          <a:lstStyle/>
          <a:p>
            <a:fld id="{9F9F533D-B52E-4A2F-BF72-0ADD2D94BD75}" type="slidenum">
              <a:rPr lang="en-GB" smtClean="0"/>
              <a:pPr/>
              <a:t>18</a:t>
            </a:fld>
            <a:endParaRPr lang="en-GB"/>
          </a:p>
        </p:txBody>
      </p:sp>
      <p:sp>
        <p:nvSpPr>
          <p:cNvPr id="10" name="Text Placeholder 9">
            <a:extLst>
              <a:ext uri="{FF2B5EF4-FFF2-40B4-BE49-F238E27FC236}">
                <a16:creationId xmlns:a16="http://schemas.microsoft.com/office/drawing/2014/main" id="{34C63A2B-C461-5C28-6117-3B9E74744E18}"/>
              </a:ext>
            </a:extLst>
          </p:cNvPr>
          <p:cNvSpPr>
            <a:spLocks noGrp="1"/>
          </p:cNvSpPr>
          <p:nvPr>
            <p:ph type="body" sz="quarter" idx="22"/>
          </p:nvPr>
        </p:nvSpPr>
        <p:spPr>
          <a:xfrm>
            <a:off x="365124" y="1047750"/>
            <a:ext cx="11460163" cy="2988541"/>
          </a:xfrm>
        </p:spPr>
        <p:txBody>
          <a:bodyPr vert="horz" lIns="0" tIns="180000" rIns="0" bIns="180000" rtlCol="0" anchor="t">
            <a:noAutofit/>
          </a:bodyPr>
          <a:lstStyle/>
          <a:p>
            <a:pPr marL="0" indent="0" algn="just">
              <a:buNone/>
            </a:pPr>
            <a:r>
              <a:rPr lang="en-GB" sz="1800">
                <a:solidFill>
                  <a:srgbClr val="000000"/>
                </a:solidFill>
                <a:effectLst/>
                <a:latin typeface="Calibri"/>
                <a:ea typeface="Arial" panose="020B0604020202020204" pitchFamily="34" charset="0"/>
                <a:cs typeface="Calibri"/>
              </a:rPr>
              <a:t>GSK are designing a study to test a new Flu vaccine on </a:t>
            </a:r>
            <a:r>
              <a:rPr lang="en-GB" sz="1800">
                <a:solidFill>
                  <a:srgbClr val="000000"/>
                </a:solidFill>
                <a:latin typeface="Calibri"/>
                <a:ea typeface="Arial" panose="020B0604020202020204" pitchFamily="34" charset="0"/>
                <a:cs typeface="Calibri"/>
              </a:rPr>
              <a:t>subjects</a:t>
            </a:r>
            <a:r>
              <a:rPr lang="en-GB" sz="1800">
                <a:solidFill>
                  <a:srgbClr val="000000"/>
                </a:solidFill>
                <a:effectLst/>
                <a:latin typeface="Calibri"/>
                <a:ea typeface="Arial" panose="020B0604020202020204" pitchFamily="34" charset="0"/>
                <a:cs typeface="Calibri"/>
              </a:rPr>
              <a:t>. We need to recruit at least </a:t>
            </a:r>
            <a:r>
              <a:rPr lang="en-GB" sz="1800">
                <a:solidFill>
                  <a:srgbClr val="000000"/>
                </a:solidFill>
                <a:latin typeface="Calibri"/>
                <a:ea typeface="Arial" panose="020B0604020202020204" pitchFamily="34" charset="0"/>
                <a:cs typeface="Calibri"/>
              </a:rPr>
              <a:t>200</a:t>
            </a:r>
            <a:r>
              <a:rPr lang="en-GB" sz="1800">
                <a:solidFill>
                  <a:srgbClr val="000000"/>
                </a:solidFill>
                <a:effectLst/>
                <a:latin typeface="Calibri"/>
                <a:ea typeface="Arial" panose="020B0604020202020204" pitchFamily="34" charset="0"/>
                <a:cs typeface="Calibri"/>
              </a:rPr>
              <a:t> </a:t>
            </a:r>
            <a:r>
              <a:rPr lang="en-GB" sz="1800">
                <a:solidFill>
                  <a:srgbClr val="000000"/>
                </a:solidFill>
                <a:latin typeface="Calibri"/>
                <a:ea typeface="Arial" panose="020B0604020202020204" pitchFamily="34" charset="0"/>
                <a:cs typeface="Calibri"/>
              </a:rPr>
              <a:t>subjects</a:t>
            </a:r>
            <a:r>
              <a:rPr lang="en-GB" sz="1800">
                <a:solidFill>
                  <a:srgbClr val="000000"/>
                </a:solidFill>
                <a:effectLst/>
                <a:latin typeface="Calibri"/>
                <a:ea typeface="Arial" panose="020B0604020202020204" pitchFamily="34" charset="0"/>
                <a:cs typeface="Calibri"/>
              </a:rPr>
              <a:t> for our study. This </a:t>
            </a:r>
            <a:r>
              <a:rPr lang="en-GB" sz="1800">
                <a:solidFill>
                  <a:srgbClr val="000000"/>
                </a:solidFill>
                <a:latin typeface="Calibri"/>
                <a:ea typeface="Arial" panose="020B0604020202020204" pitchFamily="34" charset="0"/>
                <a:cs typeface="Calibri"/>
              </a:rPr>
              <a:t>subject</a:t>
            </a:r>
            <a:r>
              <a:rPr lang="en-GB" sz="1800">
                <a:solidFill>
                  <a:srgbClr val="000000"/>
                </a:solidFill>
                <a:effectLst/>
                <a:latin typeface="Calibri"/>
                <a:ea typeface="Arial" panose="020B0604020202020204" pitchFamily="34" charset="0"/>
                <a:cs typeface="Calibri"/>
              </a:rPr>
              <a:t> data will help us to decide whether our vaccine progresses to the next stage of development. The GSK team need your help to select</a:t>
            </a:r>
            <a:r>
              <a:rPr lang="en-GB" sz="1800">
                <a:solidFill>
                  <a:srgbClr val="000000"/>
                </a:solidFill>
                <a:latin typeface="Calibri"/>
                <a:ea typeface="Arial" panose="020B0604020202020204" pitchFamily="34" charset="0"/>
                <a:cs typeface="Calibri"/>
              </a:rPr>
              <a:t> at least</a:t>
            </a:r>
            <a:r>
              <a:rPr lang="en-GB" sz="1800">
                <a:solidFill>
                  <a:srgbClr val="000000"/>
                </a:solidFill>
                <a:effectLst/>
                <a:latin typeface="Calibri"/>
                <a:ea typeface="Arial" panose="020B0604020202020204" pitchFamily="34" charset="0"/>
                <a:cs typeface="Calibri"/>
              </a:rPr>
              <a:t> 2 hospitals </a:t>
            </a:r>
            <a:r>
              <a:rPr lang="en-GB" sz="1800">
                <a:solidFill>
                  <a:srgbClr val="000000"/>
                </a:solidFill>
                <a:latin typeface="Calibri"/>
                <a:ea typeface="Arial" panose="020B0604020202020204" pitchFamily="34" charset="0"/>
                <a:cs typeface="Calibri"/>
              </a:rPr>
              <a:t>to</a:t>
            </a:r>
            <a:r>
              <a:rPr lang="en-GB" sz="1800">
                <a:solidFill>
                  <a:srgbClr val="000000"/>
                </a:solidFill>
                <a:effectLst/>
                <a:latin typeface="Calibri"/>
                <a:ea typeface="Arial" panose="020B0604020202020204" pitchFamily="34" charset="0"/>
                <a:cs typeface="Calibri"/>
              </a:rPr>
              <a:t> take our </a:t>
            </a:r>
            <a:r>
              <a:rPr lang="en-GB" sz="1800">
                <a:solidFill>
                  <a:srgbClr val="000000"/>
                </a:solidFill>
                <a:latin typeface="Calibri"/>
                <a:ea typeface="Arial" panose="020B0604020202020204" pitchFamily="34" charset="0"/>
                <a:cs typeface="Calibri"/>
              </a:rPr>
              <a:t>subjects</a:t>
            </a:r>
            <a:r>
              <a:rPr lang="en-GB" sz="1800">
                <a:solidFill>
                  <a:srgbClr val="000000"/>
                </a:solidFill>
                <a:effectLst/>
                <a:latin typeface="Calibri"/>
                <a:ea typeface="Arial" panose="020B0604020202020204" pitchFamily="34" charset="0"/>
                <a:cs typeface="Calibri"/>
              </a:rPr>
              <a:t> from</a:t>
            </a:r>
            <a:r>
              <a:rPr lang="en-GB" sz="1800">
                <a:solidFill>
                  <a:srgbClr val="000000"/>
                </a:solidFill>
                <a:latin typeface="Calibri"/>
                <a:ea typeface="Arial" panose="020B0604020202020204" pitchFamily="34" charset="0"/>
                <a:cs typeface="Calibri"/>
              </a:rPr>
              <a:t>. </a:t>
            </a:r>
          </a:p>
          <a:p>
            <a:pPr marL="0" indent="0" algn="just">
              <a:buNone/>
            </a:pPr>
            <a:endParaRPr lang="en-GB" sz="1800">
              <a:solidFill>
                <a:srgbClr val="000000"/>
              </a:solidFill>
              <a:effectLst/>
              <a:latin typeface="Calibri" panose="020F0502020204030204" pitchFamily="34" charset="0"/>
              <a:ea typeface="Arial" panose="020B0604020202020204" pitchFamily="34" charset="0"/>
              <a:cs typeface="Calibri"/>
            </a:endParaRPr>
          </a:p>
          <a:p>
            <a:pPr marL="0" indent="0" algn="just">
              <a:buNone/>
            </a:pPr>
            <a:r>
              <a:rPr lang="en-GB" sz="1800">
                <a:solidFill>
                  <a:srgbClr val="000000"/>
                </a:solidFill>
                <a:effectLst/>
                <a:latin typeface="Calibri"/>
                <a:ea typeface="Arial" panose="020B0604020202020204" pitchFamily="34" charset="0"/>
                <a:cs typeface="Calibri"/>
              </a:rPr>
              <a:t>It is important to ensure </a:t>
            </a:r>
            <a:r>
              <a:rPr lang="en-GB" sz="1800">
                <a:solidFill>
                  <a:srgbClr val="000000"/>
                </a:solidFill>
                <a:latin typeface="Calibri"/>
                <a:ea typeface="Arial" panose="020B0604020202020204" pitchFamily="34" charset="0"/>
                <a:cs typeface="Calibri"/>
              </a:rPr>
              <a:t>that </a:t>
            </a:r>
            <a:r>
              <a:rPr lang="en-GB" sz="1800">
                <a:solidFill>
                  <a:srgbClr val="000000"/>
                </a:solidFill>
                <a:effectLst/>
                <a:latin typeface="Calibri"/>
                <a:ea typeface="Arial" panose="020B0604020202020204" pitchFamily="34" charset="0"/>
                <a:cs typeface="Calibri"/>
              </a:rPr>
              <a:t>we only recruit </a:t>
            </a:r>
            <a:r>
              <a:rPr lang="en-GB" sz="1800">
                <a:solidFill>
                  <a:srgbClr val="000000"/>
                </a:solidFill>
                <a:latin typeface="Calibri"/>
                <a:ea typeface="Arial" panose="020B0604020202020204" pitchFamily="34" charset="0"/>
                <a:cs typeface="Calibri"/>
              </a:rPr>
              <a:t>subjects</a:t>
            </a:r>
            <a:r>
              <a:rPr lang="en-GB" sz="1800">
                <a:solidFill>
                  <a:srgbClr val="000000"/>
                </a:solidFill>
                <a:effectLst/>
                <a:latin typeface="Calibri"/>
                <a:ea typeface="Arial" panose="020B0604020202020204" pitchFamily="34" charset="0"/>
                <a:cs typeface="Calibri"/>
              </a:rPr>
              <a:t> </a:t>
            </a:r>
            <a:r>
              <a:rPr lang="en-GB" sz="1800">
                <a:solidFill>
                  <a:srgbClr val="000000"/>
                </a:solidFill>
                <a:latin typeface="Calibri"/>
                <a:ea typeface="Arial" panose="020B0604020202020204" pitchFamily="34" charset="0"/>
                <a:cs typeface="Calibri"/>
              </a:rPr>
              <a:t>who </a:t>
            </a:r>
            <a:r>
              <a:rPr lang="en-GB" sz="1800">
                <a:solidFill>
                  <a:srgbClr val="000000"/>
                </a:solidFill>
                <a:effectLst/>
                <a:latin typeface="Calibri"/>
                <a:ea typeface="Arial" panose="020B0604020202020204" pitchFamily="34" charset="0"/>
                <a:cs typeface="Calibri"/>
              </a:rPr>
              <a:t>meet our inclusion/exclusion criteria. </a:t>
            </a:r>
            <a:r>
              <a:rPr lang="en-GB" sz="1800">
                <a:solidFill>
                  <a:srgbClr val="000000"/>
                </a:solidFill>
                <a:latin typeface="Calibri"/>
                <a:ea typeface="Arial" panose="020B0604020202020204" pitchFamily="34" charset="0"/>
                <a:cs typeface="Calibri"/>
              </a:rPr>
              <a:t>This is so </a:t>
            </a:r>
            <a:r>
              <a:rPr lang="en-GB" sz="1800">
                <a:solidFill>
                  <a:srgbClr val="000000"/>
                </a:solidFill>
                <a:effectLst/>
                <a:latin typeface="Calibri"/>
                <a:ea typeface="Arial" panose="020B0604020202020204" pitchFamily="34" charset="0"/>
                <a:cs typeface="Calibri"/>
              </a:rPr>
              <a:t>the </a:t>
            </a:r>
            <a:r>
              <a:rPr lang="en-GB" sz="1800">
                <a:solidFill>
                  <a:srgbClr val="000000"/>
                </a:solidFill>
                <a:latin typeface="Calibri"/>
                <a:ea typeface="Arial" panose="020B0604020202020204" pitchFamily="34" charset="0"/>
                <a:cs typeface="Calibri"/>
              </a:rPr>
              <a:t>subjects will be representative </a:t>
            </a:r>
            <a:r>
              <a:rPr lang="en-GB" sz="1800">
                <a:solidFill>
                  <a:srgbClr val="000000"/>
                </a:solidFill>
                <a:effectLst/>
                <a:latin typeface="Calibri"/>
                <a:ea typeface="Arial" panose="020B0604020202020204" pitchFamily="34" charset="0"/>
                <a:cs typeface="Calibri"/>
              </a:rPr>
              <a:t>of the </a:t>
            </a:r>
            <a:r>
              <a:rPr lang="en-GB" sz="1800">
                <a:solidFill>
                  <a:srgbClr val="000000"/>
                </a:solidFill>
                <a:latin typeface="Calibri"/>
                <a:ea typeface="Arial" panose="020B0604020202020204" pitchFamily="34" charset="0"/>
                <a:cs typeface="Calibri"/>
              </a:rPr>
              <a:t>target population, and to ensure we can produce reliable and reproducible results</a:t>
            </a:r>
            <a:r>
              <a:rPr lang="en-GB" sz="1800">
                <a:solidFill>
                  <a:srgbClr val="000000"/>
                </a:solidFill>
                <a:effectLst/>
                <a:latin typeface="Calibri"/>
                <a:ea typeface="Arial" panose="020B0604020202020204" pitchFamily="34" charset="0"/>
                <a:cs typeface="Calibri"/>
              </a:rPr>
              <a:t>. Therefore, we want to choose hospitals </a:t>
            </a:r>
            <a:r>
              <a:rPr lang="en-GB" sz="1800">
                <a:solidFill>
                  <a:srgbClr val="000000"/>
                </a:solidFill>
                <a:latin typeface="Calibri"/>
                <a:ea typeface="Arial" panose="020B0604020202020204" pitchFamily="34" charset="0"/>
                <a:cs typeface="Calibri"/>
              </a:rPr>
              <a:t>with </a:t>
            </a:r>
            <a:r>
              <a:rPr lang="en-GB" sz="1800">
                <a:solidFill>
                  <a:srgbClr val="000000"/>
                </a:solidFill>
                <a:effectLst/>
                <a:latin typeface="Calibri"/>
                <a:ea typeface="Arial" panose="020B0604020202020204" pitchFamily="34" charset="0"/>
                <a:cs typeface="Calibri"/>
              </a:rPr>
              <a:t>the </a:t>
            </a:r>
            <a:r>
              <a:rPr lang="en-GB" sz="1800">
                <a:solidFill>
                  <a:srgbClr val="000000"/>
                </a:solidFill>
                <a:latin typeface="Calibri"/>
                <a:ea typeface="Arial" panose="020B0604020202020204" pitchFamily="34" charset="0"/>
                <a:cs typeface="Calibri"/>
              </a:rPr>
              <a:t>greatest number of subjects</a:t>
            </a:r>
            <a:r>
              <a:rPr lang="en-GB" sz="1800">
                <a:solidFill>
                  <a:srgbClr val="000000"/>
                </a:solidFill>
                <a:effectLst/>
                <a:latin typeface="Calibri"/>
                <a:ea typeface="Arial" panose="020B0604020202020204" pitchFamily="34" charset="0"/>
                <a:cs typeface="Calibri"/>
              </a:rPr>
              <a:t> </a:t>
            </a:r>
            <a:r>
              <a:rPr lang="en-GB" sz="1800">
                <a:solidFill>
                  <a:srgbClr val="000000"/>
                </a:solidFill>
                <a:latin typeface="Calibri"/>
                <a:ea typeface="Arial" panose="020B0604020202020204" pitchFamily="34" charset="0"/>
                <a:cs typeface="Calibri"/>
              </a:rPr>
              <a:t>meeting these </a:t>
            </a:r>
            <a:r>
              <a:rPr lang="en-GB" sz="1800">
                <a:solidFill>
                  <a:srgbClr val="000000"/>
                </a:solidFill>
                <a:effectLst/>
                <a:latin typeface="Calibri"/>
                <a:ea typeface="Arial" panose="020B0604020202020204" pitchFamily="34" charset="0"/>
                <a:cs typeface="Calibri"/>
              </a:rPr>
              <a:t>requirements</a:t>
            </a:r>
            <a:r>
              <a:rPr lang="en-GB" sz="1800">
                <a:solidFill>
                  <a:srgbClr val="000000"/>
                </a:solidFill>
                <a:latin typeface="Calibri"/>
                <a:ea typeface="Arial" panose="020B0604020202020204" pitchFamily="34" charset="0"/>
                <a:cs typeface="Calibri"/>
              </a:rPr>
              <a:t>. </a:t>
            </a:r>
          </a:p>
          <a:p>
            <a:pPr marL="0" indent="0" algn="just">
              <a:buNone/>
            </a:pPr>
            <a:endParaRPr lang="en-GB" sz="1800">
              <a:solidFill>
                <a:srgbClr val="000000"/>
              </a:solidFill>
              <a:effectLst/>
              <a:latin typeface="Arial" panose="020B0604020202020204" pitchFamily="34" charset="0"/>
              <a:ea typeface="Arial" panose="020B0604020202020204" pitchFamily="34" charset="0"/>
              <a:cs typeface="Arial" panose="020B0604020202020204" pitchFamily="34" charset="0"/>
            </a:endParaRPr>
          </a:p>
          <a:p>
            <a:pPr marL="0" indent="0">
              <a:buNone/>
            </a:pPr>
            <a:r>
              <a:rPr lang="en-GB" sz="1800" b="1">
                <a:solidFill>
                  <a:srgbClr val="000000"/>
                </a:solidFill>
                <a:latin typeface="+mj-lt"/>
                <a:ea typeface="Arial" panose="020B0604020202020204" pitchFamily="34" charset="0"/>
                <a:cs typeface="Arial"/>
              </a:rPr>
              <a:t>Our Inclusion/exclusion criteria are as follows:  </a:t>
            </a:r>
          </a:p>
          <a:p>
            <a:pPr marL="0" indent="0">
              <a:buNone/>
            </a:pPr>
            <a:endParaRPr lang="en-GB" sz="1800" b="1">
              <a:solidFill>
                <a:srgbClr val="000000"/>
              </a:solidFill>
              <a:effectLst/>
              <a:latin typeface="Arial" panose="020B0604020202020204" pitchFamily="34" charset="0"/>
              <a:ea typeface="Arial" panose="020B0604020202020204" pitchFamily="34" charset="0"/>
              <a:cs typeface="Arial" panose="020B0604020202020204" pitchFamily="34" charset="0"/>
            </a:endParaRPr>
          </a:p>
          <a:p>
            <a:pPr marL="359410" indent="-359410"/>
            <a:endParaRPr lang="en-GB"/>
          </a:p>
        </p:txBody>
      </p:sp>
      <p:sp>
        <p:nvSpPr>
          <p:cNvPr id="7" name="Title 6">
            <a:extLst>
              <a:ext uri="{FF2B5EF4-FFF2-40B4-BE49-F238E27FC236}">
                <a16:creationId xmlns:a16="http://schemas.microsoft.com/office/drawing/2014/main" id="{79C1F030-5607-FE6D-43D5-D27475A91D46}"/>
              </a:ext>
            </a:extLst>
          </p:cNvPr>
          <p:cNvSpPr>
            <a:spLocks noGrp="1"/>
          </p:cNvSpPr>
          <p:nvPr>
            <p:ph type="title"/>
          </p:nvPr>
        </p:nvSpPr>
        <p:spPr/>
        <p:txBody>
          <a:bodyPr/>
          <a:lstStyle/>
          <a:p>
            <a:r>
              <a:rPr lang="en-GB"/>
              <a:t>Which hospitals should we chose to run our clinical trial?</a:t>
            </a:r>
          </a:p>
        </p:txBody>
      </p:sp>
      <p:sp>
        <p:nvSpPr>
          <p:cNvPr id="8" name="Subtitle 7">
            <a:extLst>
              <a:ext uri="{FF2B5EF4-FFF2-40B4-BE49-F238E27FC236}">
                <a16:creationId xmlns:a16="http://schemas.microsoft.com/office/drawing/2014/main" id="{FE6A1012-28F8-1B1E-DEEA-9A16A9B107C5}"/>
              </a:ext>
            </a:extLst>
          </p:cNvPr>
          <p:cNvSpPr>
            <a:spLocks noGrp="1"/>
          </p:cNvSpPr>
          <p:nvPr>
            <p:ph type="subTitle" idx="1"/>
          </p:nvPr>
        </p:nvSpPr>
        <p:spPr/>
        <p:txBody>
          <a:bodyPr/>
          <a:lstStyle/>
          <a:p>
            <a:r>
              <a:rPr lang="en-GB" b="1"/>
              <a:t>Overview:</a:t>
            </a:r>
          </a:p>
        </p:txBody>
      </p:sp>
      <p:sp>
        <p:nvSpPr>
          <p:cNvPr id="11" name="TextBox 10">
            <a:extLst>
              <a:ext uri="{FF2B5EF4-FFF2-40B4-BE49-F238E27FC236}">
                <a16:creationId xmlns:a16="http://schemas.microsoft.com/office/drawing/2014/main" id="{CB014E1D-1ACF-9304-26A3-079F15CB46F7}"/>
              </a:ext>
            </a:extLst>
          </p:cNvPr>
          <p:cNvSpPr txBox="1"/>
          <p:nvPr/>
        </p:nvSpPr>
        <p:spPr>
          <a:xfrm>
            <a:off x="330875" y="4032816"/>
            <a:ext cx="11460163" cy="1264343"/>
          </a:xfrm>
          <a:prstGeom prst="rect">
            <a:avLst/>
          </a:prstGeom>
          <a:noFill/>
        </p:spPr>
        <p:txBody>
          <a:bodyPr wrap="square" lIns="180000" tIns="180000" rIns="180000" bIns="180000" numCol="2" rtlCol="0" anchor="t">
            <a:normAutofit/>
          </a:bodyPr>
          <a:lstStyle/>
          <a:p>
            <a:pPr marL="342900" lvl="0" indent="-342900">
              <a:lnSpc>
                <a:spcPct val="80000"/>
              </a:lnSpc>
              <a:buClr>
                <a:schemeClr val="tx2"/>
              </a:buClr>
              <a:buSzPct val="110000"/>
              <a:buFont typeface="Arial" panose="020B0604020202020204" pitchFamily="34" charset="0"/>
              <a:buChar char="•"/>
            </a:pPr>
            <a:r>
              <a:rPr lang="en-GB" sz="1600">
                <a:solidFill>
                  <a:srgbClr val="000000"/>
                </a:solidFill>
                <a:effectLst/>
                <a:latin typeface="Calibri"/>
                <a:ea typeface="Arial" panose="020B0604020202020204" pitchFamily="34" charset="0"/>
                <a:cs typeface="Arial"/>
              </a:rPr>
              <a:t>Aged 50 or above</a:t>
            </a:r>
          </a:p>
          <a:p>
            <a:pPr marL="342900" indent="-342900">
              <a:lnSpc>
                <a:spcPct val="80000"/>
              </a:lnSpc>
              <a:buClr>
                <a:schemeClr val="tx2"/>
              </a:buClr>
              <a:buSzPct val="110000"/>
              <a:buFont typeface="Arial" panose="020B0604020202020204" pitchFamily="34" charset="0"/>
              <a:buChar char="•"/>
            </a:pPr>
            <a:r>
              <a:rPr lang="en-GB" sz="1600">
                <a:solidFill>
                  <a:srgbClr val="000000"/>
                </a:solidFill>
                <a:latin typeface="Calibri"/>
                <a:ea typeface="Arial" panose="020B0604020202020204" pitchFamily="34" charset="0"/>
                <a:cs typeface="Calibri"/>
              </a:rPr>
              <a:t>Has </a:t>
            </a:r>
            <a:r>
              <a:rPr lang="en-GB" sz="1600">
                <a:solidFill>
                  <a:srgbClr val="000000"/>
                </a:solidFill>
                <a:effectLst/>
                <a:latin typeface="Calibri"/>
                <a:ea typeface="Arial" panose="020B0604020202020204" pitchFamily="34" charset="0"/>
                <a:cs typeface="Calibri"/>
              </a:rPr>
              <a:t>a peak flow reading above 400 </a:t>
            </a:r>
            <a:r>
              <a:rPr lang="en-GB" sz="1600">
                <a:solidFill>
                  <a:srgbClr val="000000"/>
                </a:solidFill>
                <a:latin typeface="Calibri"/>
                <a:ea typeface="Arial" panose="020B0604020202020204" pitchFamily="34" charset="0"/>
                <a:cs typeface="Calibri"/>
              </a:rPr>
              <a:t>litres</a:t>
            </a:r>
            <a:r>
              <a:rPr lang="en-GB" sz="1600">
                <a:solidFill>
                  <a:srgbClr val="000000"/>
                </a:solidFill>
                <a:effectLst/>
                <a:latin typeface="Calibri"/>
                <a:ea typeface="Arial" panose="020B0604020202020204" pitchFamily="34" charset="0"/>
                <a:cs typeface="Calibri"/>
              </a:rPr>
              <a:t>/min</a:t>
            </a:r>
          </a:p>
          <a:p>
            <a:pPr marL="342900" indent="-342900">
              <a:lnSpc>
                <a:spcPct val="80000"/>
              </a:lnSpc>
              <a:buClr>
                <a:schemeClr val="tx2"/>
              </a:buClr>
              <a:buSzPct val="110000"/>
              <a:buFont typeface="Arial" panose="020B0604020202020204" pitchFamily="34" charset="0"/>
              <a:buChar char="•"/>
            </a:pPr>
            <a:r>
              <a:rPr lang="en-GB" sz="1600">
                <a:solidFill>
                  <a:srgbClr val="000000"/>
                </a:solidFill>
                <a:latin typeface="Calibri"/>
                <a:ea typeface="Arial" panose="020B0604020202020204" pitchFamily="34" charset="0"/>
                <a:cs typeface="Calibri"/>
              </a:rPr>
              <a:t>Has </a:t>
            </a:r>
            <a:r>
              <a:rPr lang="en-GB" sz="1600">
                <a:solidFill>
                  <a:srgbClr val="000000"/>
                </a:solidFill>
                <a:effectLst/>
                <a:latin typeface="Calibri"/>
                <a:ea typeface="Arial" panose="020B0604020202020204" pitchFamily="34" charset="0"/>
                <a:cs typeface="Calibri"/>
              </a:rPr>
              <a:t>not had a </a:t>
            </a:r>
            <a:r>
              <a:rPr lang="en-GB" sz="1600">
                <a:solidFill>
                  <a:srgbClr val="000000"/>
                </a:solidFill>
                <a:latin typeface="Calibri"/>
                <a:ea typeface="Arial" panose="020B0604020202020204" pitchFamily="34" charset="0"/>
                <a:cs typeface="Calibri"/>
              </a:rPr>
              <a:t>flu </a:t>
            </a:r>
            <a:r>
              <a:rPr lang="en-GB" sz="1600">
                <a:solidFill>
                  <a:srgbClr val="000000"/>
                </a:solidFill>
                <a:effectLst/>
                <a:latin typeface="Calibri"/>
                <a:ea typeface="Arial" panose="020B0604020202020204" pitchFamily="34" charset="0"/>
                <a:cs typeface="Calibri"/>
              </a:rPr>
              <a:t>case </a:t>
            </a:r>
            <a:r>
              <a:rPr lang="en-GB" sz="1600">
                <a:solidFill>
                  <a:srgbClr val="000000"/>
                </a:solidFill>
                <a:latin typeface="Calibri"/>
                <a:ea typeface="Arial" panose="020B0604020202020204" pitchFamily="34" charset="0"/>
                <a:cs typeface="Calibri"/>
              </a:rPr>
              <a:t>or flu shot </a:t>
            </a:r>
            <a:r>
              <a:rPr lang="en-GB" sz="1600">
                <a:solidFill>
                  <a:srgbClr val="000000"/>
                </a:solidFill>
                <a:effectLst/>
                <a:latin typeface="Calibri"/>
                <a:ea typeface="Arial" panose="020B0604020202020204" pitchFamily="34" charset="0"/>
                <a:cs typeface="Calibri"/>
              </a:rPr>
              <a:t>in the last 6 </a:t>
            </a:r>
            <a:r>
              <a:rPr lang="en-GB" sz="1600">
                <a:solidFill>
                  <a:srgbClr val="000000"/>
                </a:solidFill>
                <a:latin typeface="Calibri"/>
                <a:ea typeface="Arial" panose="020B0604020202020204" pitchFamily="34" charset="0"/>
                <a:cs typeface="Calibri"/>
              </a:rPr>
              <a:t>months </a:t>
            </a:r>
            <a:endParaRPr lang="en-GB" sz="1600">
              <a:solidFill>
                <a:srgbClr val="000000"/>
              </a:solidFill>
              <a:effectLst/>
              <a:latin typeface="Calibri"/>
              <a:ea typeface="Arial" panose="020B0604020202020204" pitchFamily="34" charset="0"/>
              <a:cs typeface="Calibri"/>
            </a:endParaRPr>
          </a:p>
          <a:p>
            <a:pPr marL="342900" indent="-342900">
              <a:lnSpc>
                <a:spcPct val="80000"/>
              </a:lnSpc>
              <a:buClr>
                <a:schemeClr val="tx2"/>
              </a:buClr>
              <a:buSzPct val="110000"/>
              <a:buFont typeface="Arial" panose="020B0604020202020204" pitchFamily="34" charset="0"/>
              <a:buChar char="•"/>
            </a:pPr>
            <a:r>
              <a:rPr lang="en-GB" sz="1600">
                <a:solidFill>
                  <a:srgbClr val="000000"/>
                </a:solidFill>
                <a:latin typeface="Calibri"/>
                <a:ea typeface="Arial" panose="020B0604020202020204" pitchFamily="34" charset="0"/>
                <a:cs typeface="Calibri"/>
              </a:rPr>
              <a:t>Does not </a:t>
            </a:r>
            <a:r>
              <a:rPr lang="en-GB" sz="1600">
                <a:solidFill>
                  <a:srgbClr val="000000"/>
                </a:solidFill>
                <a:effectLst/>
                <a:latin typeface="Calibri"/>
                <a:ea typeface="Arial" panose="020B0604020202020204" pitchFamily="34" charset="0"/>
                <a:cs typeface="Calibri"/>
              </a:rPr>
              <a:t>have an </a:t>
            </a:r>
            <a:r>
              <a:rPr lang="en-GB" sz="1600">
                <a:solidFill>
                  <a:srgbClr val="000000"/>
                </a:solidFill>
                <a:latin typeface="Calibri"/>
                <a:ea typeface="Arial" panose="020B0604020202020204" pitchFamily="34" charset="0"/>
                <a:cs typeface="Calibri"/>
              </a:rPr>
              <a:t>egg </a:t>
            </a:r>
            <a:r>
              <a:rPr lang="en-GB" sz="1600">
                <a:solidFill>
                  <a:srgbClr val="000000"/>
                </a:solidFill>
                <a:effectLst/>
                <a:latin typeface="Calibri"/>
                <a:ea typeface="Arial" panose="020B0604020202020204" pitchFamily="34" charset="0"/>
                <a:cs typeface="Calibri"/>
              </a:rPr>
              <a:t>allergy</a:t>
            </a:r>
          </a:p>
          <a:p>
            <a:pPr marL="342900" indent="-342900">
              <a:lnSpc>
                <a:spcPct val="80000"/>
              </a:lnSpc>
              <a:buClr>
                <a:schemeClr val="tx2"/>
              </a:buClr>
              <a:buSzPct val="110000"/>
              <a:buFont typeface="Arial" panose="020B0604020202020204" pitchFamily="34" charset="0"/>
              <a:buChar char="•"/>
            </a:pPr>
            <a:r>
              <a:rPr lang="en-GB" sz="1600">
                <a:solidFill>
                  <a:srgbClr val="000000"/>
                </a:solidFill>
                <a:latin typeface="Calibri"/>
                <a:ea typeface="Arial" panose="020B0604020202020204" pitchFamily="34" charset="0"/>
                <a:cs typeface="Calibri"/>
              </a:rPr>
              <a:t>Does not have a </a:t>
            </a:r>
            <a:r>
              <a:rPr lang="en-GB" sz="1600">
                <a:solidFill>
                  <a:srgbClr val="000000"/>
                </a:solidFill>
                <a:effectLst/>
                <a:latin typeface="Calibri"/>
                <a:ea typeface="Arial" panose="020B0604020202020204" pitchFamily="34" charset="0"/>
                <a:cs typeface="Calibri"/>
              </a:rPr>
              <a:t>history of respiratory conditions</a:t>
            </a:r>
          </a:p>
          <a:p>
            <a:pPr marL="342900" indent="-342900">
              <a:lnSpc>
                <a:spcPct val="80000"/>
              </a:lnSpc>
              <a:buClr>
                <a:schemeClr val="tx2"/>
              </a:buClr>
              <a:buSzPct val="110000"/>
              <a:buFont typeface="Arial" panose="020B0604020202020204" pitchFamily="34" charset="0"/>
              <a:buChar char="•"/>
            </a:pPr>
            <a:r>
              <a:rPr lang="en-GB" sz="1600">
                <a:solidFill>
                  <a:srgbClr val="000000"/>
                </a:solidFill>
                <a:latin typeface="Calibri"/>
                <a:ea typeface="Arial" panose="020B0604020202020204" pitchFamily="34" charset="0"/>
                <a:cs typeface="Calibri"/>
              </a:rPr>
              <a:t>Has </a:t>
            </a:r>
            <a:r>
              <a:rPr lang="en-GB" sz="1600">
                <a:solidFill>
                  <a:srgbClr val="000000"/>
                </a:solidFill>
                <a:effectLst/>
                <a:latin typeface="Calibri"/>
                <a:ea typeface="Arial" panose="020B0604020202020204" pitchFamily="34" charset="0"/>
                <a:cs typeface="Calibri"/>
              </a:rPr>
              <a:t>a BMI (Body Mass Index) between </a:t>
            </a:r>
            <a:r>
              <a:rPr lang="en-GB" sz="1600">
                <a:solidFill>
                  <a:srgbClr val="000000"/>
                </a:solidFill>
                <a:latin typeface="Calibri"/>
                <a:ea typeface="Arial" panose="020B0604020202020204" pitchFamily="34" charset="0"/>
                <a:cs typeface="Calibri"/>
              </a:rPr>
              <a:t>18-32 kg</a:t>
            </a:r>
            <a:r>
              <a:rPr lang="en-GB" sz="1600">
                <a:solidFill>
                  <a:srgbClr val="000000"/>
                </a:solidFill>
                <a:effectLst/>
                <a:latin typeface="Calibri"/>
                <a:ea typeface="Arial" panose="020B0604020202020204" pitchFamily="34" charset="0"/>
                <a:cs typeface="Calibri"/>
              </a:rPr>
              <a:t>/</a:t>
            </a:r>
            <a:r>
              <a:rPr lang="en-GB" sz="1600">
                <a:solidFill>
                  <a:srgbClr val="000000"/>
                </a:solidFill>
                <a:latin typeface="Calibri"/>
                <a:ea typeface="Arial" panose="020B0604020202020204" pitchFamily="34" charset="0"/>
                <a:cs typeface="Calibri"/>
              </a:rPr>
              <a:t>m2  </a:t>
            </a:r>
            <a:endParaRPr lang="en-GB" sz="1600">
              <a:solidFill>
                <a:srgbClr val="000000"/>
              </a:solidFill>
              <a:effectLst/>
              <a:latin typeface="Calibri"/>
              <a:ea typeface="Arial" panose="020B0604020202020204" pitchFamily="34" charset="0"/>
              <a:cs typeface="Calibri"/>
            </a:endParaRPr>
          </a:p>
          <a:p>
            <a:pPr marL="342900" lvl="0" indent="-342900">
              <a:lnSpc>
                <a:spcPct val="80000"/>
              </a:lnSpc>
              <a:buClr>
                <a:schemeClr val="tx2"/>
              </a:buClr>
              <a:buSzPct val="110000"/>
              <a:buFont typeface="Arial" panose="020B0604020202020204" pitchFamily="34" charset="0"/>
              <a:buChar char="•"/>
            </a:pPr>
            <a:r>
              <a:rPr lang="en-GB" sz="1600">
                <a:solidFill>
                  <a:srgbClr val="000000"/>
                </a:solidFill>
                <a:effectLst/>
                <a:latin typeface="Calibri"/>
                <a:ea typeface="Arial" panose="020B0604020202020204" pitchFamily="34" charset="0"/>
                <a:cs typeface="Calibri"/>
              </a:rPr>
              <a:t>Non-smokers only</a:t>
            </a:r>
          </a:p>
        </p:txBody>
      </p:sp>
    </p:spTree>
    <p:extLst>
      <p:ext uri="{BB962C8B-B14F-4D97-AF65-F5344CB8AC3E}">
        <p14:creationId xmlns:p14="http://schemas.microsoft.com/office/powerpoint/2010/main" val="16656646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CA5D4A98-BCDE-46A4-0471-08D78D20F99F}"/>
              </a:ext>
            </a:extLst>
          </p:cNvPr>
          <p:cNvSpPr>
            <a:spLocks noGrp="1"/>
          </p:cNvSpPr>
          <p:nvPr>
            <p:ph type="body" sz="quarter" idx="22"/>
          </p:nvPr>
        </p:nvSpPr>
        <p:spPr>
          <a:xfrm>
            <a:off x="365125" y="1303338"/>
            <a:ext cx="5730875" cy="4489450"/>
          </a:xfrm>
        </p:spPr>
        <p:txBody>
          <a:bodyPr vert="horz" lIns="0" tIns="180000" rIns="0" bIns="180000" rtlCol="0" anchor="t">
            <a:noAutofit/>
          </a:bodyPr>
          <a:lstStyle/>
          <a:p>
            <a:pPr marL="0" indent="0">
              <a:buNone/>
            </a:pPr>
            <a:r>
              <a:rPr lang="en-GB"/>
              <a:t>We need your help to answer the following questions using our data: </a:t>
            </a:r>
          </a:p>
          <a:p>
            <a:pPr marL="0" indent="0">
              <a:buNone/>
            </a:pPr>
            <a:endParaRPr lang="en-GB"/>
          </a:p>
          <a:p>
            <a:pPr marL="359410" indent="-359410"/>
            <a:r>
              <a:rPr lang="en-GB"/>
              <a:t>What are the subject characteristics of each site? </a:t>
            </a:r>
          </a:p>
          <a:p>
            <a:r>
              <a:rPr lang="en-GB"/>
              <a:t>Is the data accurate/reliable for each site?</a:t>
            </a:r>
          </a:p>
          <a:p>
            <a:r>
              <a:rPr lang="en-GB"/>
              <a:t>Which hospitals should we chose to run our clinical trial?</a:t>
            </a:r>
          </a:p>
        </p:txBody>
      </p:sp>
      <p:sp>
        <p:nvSpPr>
          <p:cNvPr id="5" name="Title 4">
            <a:extLst>
              <a:ext uri="{FF2B5EF4-FFF2-40B4-BE49-F238E27FC236}">
                <a16:creationId xmlns:a16="http://schemas.microsoft.com/office/drawing/2014/main" id="{094B8B88-205F-0957-CF7F-BB5767DC33F2}"/>
              </a:ext>
            </a:extLst>
          </p:cNvPr>
          <p:cNvSpPr>
            <a:spLocks noGrp="1"/>
          </p:cNvSpPr>
          <p:nvPr>
            <p:ph type="title"/>
          </p:nvPr>
        </p:nvSpPr>
        <p:spPr/>
        <p:txBody>
          <a:bodyPr/>
          <a:lstStyle/>
          <a:p>
            <a:r>
              <a:rPr lang="en-GB"/>
              <a:t>Which hospitals should we chose to run our clinical trial?</a:t>
            </a:r>
          </a:p>
        </p:txBody>
      </p:sp>
      <p:sp>
        <p:nvSpPr>
          <p:cNvPr id="6" name="Subtitle 5">
            <a:extLst>
              <a:ext uri="{FF2B5EF4-FFF2-40B4-BE49-F238E27FC236}">
                <a16:creationId xmlns:a16="http://schemas.microsoft.com/office/drawing/2014/main" id="{2021C4FE-8C46-EC32-3EC0-A402BB389C3E}"/>
              </a:ext>
            </a:extLst>
          </p:cNvPr>
          <p:cNvSpPr>
            <a:spLocks noGrp="1"/>
          </p:cNvSpPr>
          <p:nvPr>
            <p:ph type="subTitle" idx="1"/>
          </p:nvPr>
        </p:nvSpPr>
        <p:spPr/>
        <p:txBody>
          <a:bodyPr/>
          <a:lstStyle/>
          <a:p>
            <a:r>
              <a:rPr lang="en-GB" b="1"/>
              <a:t>The challenge</a:t>
            </a:r>
          </a:p>
        </p:txBody>
      </p:sp>
      <p:pic>
        <p:nvPicPr>
          <p:cNvPr id="10" name="Picture 9" descr="A person and person in a lab&#10;&#10;Description automatically generated with medium confidence">
            <a:extLst>
              <a:ext uri="{FF2B5EF4-FFF2-40B4-BE49-F238E27FC236}">
                <a16:creationId xmlns:a16="http://schemas.microsoft.com/office/drawing/2014/main" id="{D23146C0-4269-C6D8-056C-2838E97FED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8227" y="1303338"/>
            <a:ext cx="5730876" cy="3823172"/>
          </a:xfrm>
          <a:prstGeom prst="rect">
            <a:avLst/>
          </a:prstGeom>
        </p:spPr>
      </p:pic>
    </p:spTree>
    <p:extLst>
      <p:ext uri="{BB962C8B-B14F-4D97-AF65-F5344CB8AC3E}">
        <p14:creationId xmlns:p14="http://schemas.microsoft.com/office/powerpoint/2010/main" val="2951352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082FEBCA-4D70-0626-919A-2C266A62C90C}"/>
              </a:ext>
            </a:extLst>
          </p:cNvPr>
          <p:cNvSpPr>
            <a:spLocks noGrp="1"/>
          </p:cNvSpPr>
          <p:nvPr>
            <p:ph type="dt" sz="half" idx="19"/>
          </p:nvPr>
        </p:nvSpPr>
        <p:spPr/>
        <p:txBody>
          <a:bodyPr/>
          <a:lstStyle/>
          <a:p>
            <a:fld id="{45019526-2E1B-43DA-A982-0E3EBC0E7D56}" type="datetime4">
              <a:rPr lang="en-GB" smtClean="0"/>
              <a:pPr/>
              <a:t>03 May 2023</a:t>
            </a:fld>
            <a:endParaRPr lang="en-GB"/>
          </a:p>
        </p:txBody>
      </p:sp>
      <p:sp>
        <p:nvSpPr>
          <p:cNvPr id="6" name="Slide Number Placeholder 5">
            <a:extLst>
              <a:ext uri="{FF2B5EF4-FFF2-40B4-BE49-F238E27FC236}">
                <a16:creationId xmlns:a16="http://schemas.microsoft.com/office/drawing/2014/main" id="{F61890B8-FFB5-AC91-D596-50BC3DE715E3}"/>
              </a:ext>
            </a:extLst>
          </p:cNvPr>
          <p:cNvSpPr>
            <a:spLocks noGrp="1"/>
          </p:cNvSpPr>
          <p:nvPr>
            <p:ph type="sldNum" sz="quarter" idx="21"/>
          </p:nvPr>
        </p:nvSpPr>
        <p:spPr/>
        <p:txBody>
          <a:bodyPr/>
          <a:lstStyle/>
          <a:p>
            <a:fld id="{9F9F533D-B52E-4A2F-BF72-0ADD2D94BD75}" type="slidenum">
              <a:rPr lang="en-GB" smtClean="0"/>
              <a:pPr/>
              <a:t>2</a:t>
            </a:fld>
            <a:endParaRPr lang="en-GB"/>
          </a:p>
        </p:txBody>
      </p:sp>
      <p:sp>
        <p:nvSpPr>
          <p:cNvPr id="4" name="Title 3">
            <a:extLst>
              <a:ext uri="{FF2B5EF4-FFF2-40B4-BE49-F238E27FC236}">
                <a16:creationId xmlns:a16="http://schemas.microsoft.com/office/drawing/2014/main" id="{99B82B33-DBED-9DA5-01FF-BDD283F6D262}"/>
              </a:ext>
            </a:extLst>
          </p:cNvPr>
          <p:cNvSpPr>
            <a:spLocks noGrp="1"/>
          </p:cNvSpPr>
          <p:nvPr>
            <p:ph type="title"/>
          </p:nvPr>
        </p:nvSpPr>
        <p:spPr/>
        <p:txBody>
          <a:bodyPr/>
          <a:lstStyle/>
          <a:p>
            <a:r>
              <a:rPr lang="en-GB"/>
              <a:t>Meet the team</a:t>
            </a:r>
          </a:p>
        </p:txBody>
      </p:sp>
      <p:pic>
        <p:nvPicPr>
          <p:cNvPr id="3" name="Picture 2" descr="A person smiling for the camera&#10;&#10;Description automatically generated with medium confidence">
            <a:extLst>
              <a:ext uri="{FF2B5EF4-FFF2-40B4-BE49-F238E27FC236}">
                <a16:creationId xmlns:a16="http://schemas.microsoft.com/office/drawing/2014/main" id="{8D82C285-CD21-CA1D-1310-3BD9D8835D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3680" y="1093179"/>
            <a:ext cx="2476964" cy="3302620"/>
          </a:xfrm>
          <a:prstGeom prst="roundRect">
            <a:avLst/>
          </a:prstGeom>
          <a:noFill/>
          <a:ln w="57150">
            <a:solidFill>
              <a:srgbClr val="FFC000"/>
            </a:solidFill>
          </a:ln>
        </p:spPr>
      </p:pic>
      <p:sp>
        <p:nvSpPr>
          <p:cNvPr id="10" name="TextBox 9">
            <a:extLst>
              <a:ext uri="{FF2B5EF4-FFF2-40B4-BE49-F238E27FC236}">
                <a16:creationId xmlns:a16="http://schemas.microsoft.com/office/drawing/2014/main" id="{E7879E96-BDA2-D261-14F9-4AB7DE347FA1}"/>
              </a:ext>
            </a:extLst>
          </p:cNvPr>
          <p:cNvSpPr txBox="1"/>
          <p:nvPr/>
        </p:nvSpPr>
        <p:spPr>
          <a:xfrm>
            <a:off x="9149387" y="4403412"/>
            <a:ext cx="2665549" cy="874644"/>
          </a:xfrm>
          <a:prstGeom prst="rect">
            <a:avLst/>
          </a:prstGeom>
          <a:noFill/>
        </p:spPr>
        <p:txBody>
          <a:bodyPr wrap="square" lIns="180000" tIns="180000" rIns="180000" bIns="180000" rtlCol="0">
            <a:noAutofit/>
          </a:bodyPr>
          <a:lstStyle/>
          <a:p>
            <a:pPr algn="ctr">
              <a:spcBef>
                <a:spcPts val="300"/>
              </a:spcBef>
              <a:spcAft>
                <a:spcPts val="300"/>
              </a:spcAft>
              <a:buClr>
                <a:schemeClr val="tx2"/>
              </a:buClr>
              <a:buSzPct val="110000"/>
            </a:pPr>
            <a:r>
              <a:rPr lang="en-GB" sz="2400" b="1">
                <a:solidFill>
                  <a:srgbClr val="F36633"/>
                </a:solidFill>
              </a:rPr>
              <a:t>Shannon Haughton</a:t>
            </a:r>
          </a:p>
          <a:p>
            <a:pPr algn="ctr">
              <a:spcBef>
                <a:spcPts val="300"/>
              </a:spcBef>
              <a:spcAft>
                <a:spcPts val="300"/>
              </a:spcAft>
              <a:buClr>
                <a:schemeClr val="tx2"/>
              </a:buClr>
              <a:buSzPct val="110000"/>
            </a:pPr>
            <a:r>
              <a:rPr lang="en-GB" sz="2200"/>
              <a:t>Programmer/</a:t>
            </a:r>
          </a:p>
          <a:p>
            <a:pPr algn="ctr">
              <a:spcBef>
                <a:spcPts val="300"/>
              </a:spcBef>
              <a:spcAft>
                <a:spcPts val="300"/>
              </a:spcAft>
              <a:buClr>
                <a:schemeClr val="tx2"/>
              </a:buClr>
              <a:buSzPct val="110000"/>
            </a:pPr>
            <a:r>
              <a:rPr lang="en-GB" sz="2200"/>
              <a:t>Analyst</a:t>
            </a:r>
            <a:endParaRPr lang="en-GB" sz="2200" b="1"/>
          </a:p>
        </p:txBody>
      </p:sp>
      <p:sp>
        <p:nvSpPr>
          <p:cNvPr id="14" name="TextBox 13">
            <a:extLst>
              <a:ext uri="{FF2B5EF4-FFF2-40B4-BE49-F238E27FC236}">
                <a16:creationId xmlns:a16="http://schemas.microsoft.com/office/drawing/2014/main" id="{C300F409-2535-8002-32B2-1EB17FEA6676}"/>
              </a:ext>
            </a:extLst>
          </p:cNvPr>
          <p:cNvSpPr txBox="1"/>
          <p:nvPr/>
        </p:nvSpPr>
        <p:spPr>
          <a:xfrm>
            <a:off x="410761" y="4403412"/>
            <a:ext cx="2387513" cy="1987413"/>
          </a:xfrm>
          <a:prstGeom prst="rect">
            <a:avLst/>
          </a:prstGeom>
          <a:noFill/>
        </p:spPr>
        <p:txBody>
          <a:bodyPr wrap="square" lIns="180000" tIns="180000" rIns="180000" bIns="180000" rtlCol="0">
            <a:normAutofit/>
          </a:bodyPr>
          <a:lstStyle/>
          <a:p>
            <a:pPr algn="ctr">
              <a:spcBef>
                <a:spcPts val="300"/>
              </a:spcBef>
              <a:spcAft>
                <a:spcPts val="300"/>
              </a:spcAft>
              <a:buClr>
                <a:schemeClr val="tx2"/>
              </a:buClr>
              <a:buSzPct val="110000"/>
            </a:pPr>
            <a:r>
              <a:rPr lang="en-GB" sz="2400" b="1">
                <a:solidFill>
                  <a:srgbClr val="F36633"/>
                </a:solidFill>
              </a:rPr>
              <a:t>Alanah Jonas</a:t>
            </a:r>
          </a:p>
          <a:p>
            <a:pPr algn="ctr">
              <a:spcBef>
                <a:spcPts val="300"/>
              </a:spcBef>
              <a:spcAft>
                <a:spcPts val="300"/>
              </a:spcAft>
              <a:buClr>
                <a:schemeClr val="tx2"/>
              </a:buClr>
              <a:buSzPct val="110000"/>
            </a:pPr>
            <a:r>
              <a:rPr lang="en-GB" sz="2200"/>
              <a:t>Principal Data Scientist</a:t>
            </a:r>
            <a:endParaRPr lang="en-GB" sz="2200" b="1"/>
          </a:p>
        </p:txBody>
      </p:sp>
      <p:sp>
        <p:nvSpPr>
          <p:cNvPr id="15" name="TextBox 14">
            <a:extLst>
              <a:ext uri="{FF2B5EF4-FFF2-40B4-BE49-F238E27FC236}">
                <a16:creationId xmlns:a16="http://schemas.microsoft.com/office/drawing/2014/main" id="{168FB01D-3269-3EEA-3F2C-41DBEF1BD469}"/>
              </a:ext>
            </a:extLst>
          </p:cNvPr>
          <p:cNvSpPr txBox="1"/>
          <p:nvPr/>
        </p:nvSpPr>
        <p:spPr>
          <a:xfrm>
            <a:off x="3132580" y="4354352"/>
            <a:ext cx="2795005" cy="874644"/>
          </a:xfrm>
          <a:prstGeom prst="rect">
            <a:avLst/>
          </a:prstGeom>
          <a:noFill/>
        </p:spPr>
        <p:txBody>
          <a:bodyPr wrap="square" lIns="180000" tIns="180000" rIns="180000" bIns="180000" rtlCol="0">
            <a:noAutofit/>
          </a:bodyPr>
          <a:lstStyle/>
          <a:p>
            <a:pPr algn="ctr">
              <a:spcBef>
                <a:spcPts val="300"/>
              </a:spcBef>
              <a:spcAft>
                <a:spcPts val="300"/>
              </a:spcAft>
              <a:buClr>
                <a:schemeClr val="tx2"/>
              </a:buClr>
              <a:buSzPct val="110000"/>
            </a:pPr>
            <a:r>
              <a:rPr lang="en-GB" sz="2400" b="1">
                <a:solidFill>
                  <a:srgbClr val="F36633"/>
                </a:solidFill>
              </a:rPr>
              <a:t>Jishnu Prakash Kunnanath Poduvattil</a:t>
            </a:r>
          </a:p>
          <a:p>
            <a:pPr algn="ctr">
              <a:spcBef>
                <a:spcPts val="300"/>
              </a:spcBef>
              <a:spcAft>
                <a:spcPts val="300"/>
              </a:spcAft>
              <a:buClr>
                <a:schemeClr val="tx2"/>
              </a:buClr>
              <a:buSzPct val="110000"/>
            </a:pPr>
            <a:r>
              <a:rPr lang="en-GB" sz="2200"/>
              <a:t>Principal Data Scientist</a:t>
            </a:r>
            <a:endParaRPr lang="en-GB" sz="2200" b="1"/>
          </a:p>
        </p:txBody>
      </p:sp>
      <p:sp>
        <p:nvSpPr>
          <p:cNvPr id="18" name="TextBox 17">
            <a:extLst>
              <a:ext uri="{FF2B5EF4-FFF2-40B4-BE49-F238E27FC236}">
                <a16:creationId xmlns:a16="http://schemas.microsoft.com/office/drawing/2014/main" id="{7505A66D-B702-E92D-858F-32FC76460C57}"/>
              </a:ext>
            </a:extLst>
          </p:cNvPr>
          <p:cNvSpPr txBox="1"/>
          <p:nvPr/>
        </p:nvSpPr>
        <p:spPr>
          <a:xfrm>
            <a:off x="6391876" y="4276736"/>
            <a:ext cx="2387513" cy="1987413"/>
          </a:xfrm>
          <a:prstGeom prst="rect">
            <a:avLst/>
          </a:prstGeom>
          <a:noFill/>
        </p:spPr>
        <p:txBody>
          <a:bodyPr wrap="square" lIns="180000" tIns="180000" rIns="180000" bIns="180000" rtlCol="0">
            <a:noAutofit/>
          </a:bodyPr>
          <a:lstStyle/>
          <a:p>
            <a:pPr algn="ctr">
              <a:spcBef>
                <a:spcPts val="300"/>
              </a:spcBef>
              <a:spcAft>
                <a:spcPts val="300"/>
              </a:spcAft>
              <a:buClr>
                <a:schemeClr val="tx2"/>
              </a:buClr>
              <a:buSzPct val="110000"/>
            </a:pPr>
            <a:r>
              <a:rPr lang="en-GB" sz="2400" b="1">
                <a:solidFill>
                  <a:srgbClr val="F36633"/>
                </a:solidFill>
              </a:rPr>
              <a:t>Karima Ahmad</a:t>
            </a:r>
          </a:p>
          <a:p>
            <a:pPr algn="ctr">
              <a:spcBef>
                <a:spcPts val="300"/>
              </a:spcBef>
              <a:spcAft>
                <a:spcPts val="300"/>
              </a:spcAft>
              <a:buClr>
                <a:schemeClr val="tx2"/>
              </a:buClr>
              <a:buSzPct val="110000"/>
            </a:pPr>
            <a:r>
              <a:rPr lang="en-GB" sz="2200"/>
              <a:t>Data Science Degree Apprentice</a:t>
            </a:r>
            <a:endParaRPr lang="en-GB" sz="2200" b="1"/>
          </a:p>
        </p:txBody>
      </p:sp>
      <p:pic>
        <p:nvPicPr>
          <p:cNvPr id="9" name="Picture 15">
            <a:extLst>
              <a:ext uri="{FF2B5EF4-FFF2-40B4-BE49-F238E27FC236}">
                <a16:creationId xmlns:a16="http://schemas.microsoft.com/office/drawing/2014/main" id="{AEC021D3-ED91-E505-C573-4AE60F4BD634}"/>
              </a:ext>
            </a:extLst>
          </p:cNvPr>
          <p:cNvPicPr>
            <a:picLocks noChangeAspect="1"/>
          </p:cNvPicPr>
          <p:nvPr/>
        </p:nvPicPr>
        <p:blipFill rotWithShape="1">
          <a:blip r:embed="rId4"/>
          <a:srcRect l="15131" t="258" r="33936" b="32348"/>
          <a:stretch/>
        </p:blipFill>
        <p:spPr>
          <a:xfrm>
            <a:off x="365125" y="1093179"/>
            <a:ext cx="2478787" cy="3265984"/>
          </a:xfrm>
          <a:prstGeom prst="roundRect">
            <a:avLst/>
          </a:prstGeom>
          <a:ln w="57150" cap="rnd">
            <a:solidFill>
              <a:srgbClr val="FFC000"/>
            </a:solidFill>
          </a:ln>
        </p:spPr>
      </p:pic>
      <p:pic>
        <p:nvPicPr>
          <p:cNvPr id="21" name="Picture 15">
            <a:extLst>
              <a:ext uri="{FF2B5EF4-FFF2-40B4-BE49-F238E27FC236}">
                <a16:creationId xmlns:a16="http://schemas.microsoft.com/office/drawing/2014/main" id="{50980798-607D-2B9D-B6A6-20ACE57FAA66}"/>
              </a:ext>
            </a:extLst>
          </p:cNvPr>
          <p:cNvPicPr>
            <a:picLocks noChangeAspect="1"/>
          </p:cNvPicPr>
          <p:nvPr/>
        </p:nvPicPr>
        <p:blipFill rotWithShape="1">
          <a:blip r:embed="rId5"/>
          <a:srcRect t="6094" b="6094"/>
          <a:stretch/>
        </p:blipFill>
        <p:spPr>
          <a:xfrm>
            <a:off x="3329700" y="1093179"/>
            <a:ext cx="2478787" cy="3265984"/>
          </a:xfrm>
          <a:prstGeom prst="roundRect">
            <a:avLst/>
          </a:prstGeom>
          <a:ln w="57150" cap="rnd">
            <a:solidFill>
              <a:srgbClr val="FFC000"/>
            </a:solidFill>
          </a:ln>
        </p:spPr>
      </p:pic>
      <p:pic>
        <p:nvPicPr>
          <p:cNvPr id="2" name="Picture 6">
            <a:extLst>
              <a:ext uri="{FF2B5EF4-FFF2-40B4-BE49-F238E27FC236}">
                <a16:creationId xmlns:a16="http://schemas.microsoft.com/office/drawing/2014/main" id="{0ABAB197-AEE6-9371-B7B6-4805775031BB}"/>
              </a:ext>
            </a:extLst>
          </p:cNvPr>
          <p:cNvPicPr>
            <a:picLocks noChangeAspect="1"/>
          </p:cNvPicPr>
          <p:nvPr/>
        </p:nvPicPr>
        <p:blipFill rotWithShape="1">
          <a:blip r:embed="rId6"/>
          <a:srcRect l="15071" t="531"/>
          <a:stretch/>
        </p:blipFill>
        <p:spPr>
          <a:xfrm>
            <a:off x="6294275" y="1097990"/>
            <a:ext cx="2427070" cy="3256362"/>
          </a:xfrm>
          <a:prstGeom prst="roundRect">
            <a:avLst/>
          </a:prstGeom>
          <a:ln w="57150">
            <a:solidFill>
              <a:srgbClr val="FFC000"/>
            </a:solidFill>
          </a:ln>
        </p:spPr>
      </p:pic>
    </p:spTree>
    <p:custDataLst>
      <p:tags r:id="rId1"/>
    </p:custDataLst>
    <p:extLst>
      <p:ext uri="{BB962C8B-B14F-4D97-AF65-F5344CB8AC3E}">
        <p14:creationId xmlns:p14="http://schemas.microsoft.com/office/powerpoint/2010/main" val="5373730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8441CC-115F-BAAE-8CC0-24068CC0634A}"/>
              </a:ext>
            </a:extLst>
          </p:cNvPr>
          <p:cNvSpPr>
            <a:spLocks noGrp="1"/>
          </p:cNvSpPr>
          <p:nvPr>
            <p:ph type="dt" sz="half" idx="19"/>
          </p:nvPr>
        </p:nvSpPr>
        <p:spPr/>
        <p:txBody>
          <a:bodyPr/>
          <a:lstStyle/>
          <a:p>
            <a:fld id="{02542794-638D-4328-B0BC-C610FB243ADC}" type="datetime4">
              <a:rPr lang="en-GB" smtClean="0"/>
              <a:t>03 May 2023</a:t>
            </a:fld>
            <a:endParaRPr lang="en-GB"/>
          </a:p>
        </p:txBody>
      </p:sp>
      <p:sp>
        <p:nvSpPr>
          <p:cNvPr id="3" name="Slide Number Placeholder 2">
            <a:extLst>
              <a:ext uri="{FF2B5EF4-FFF2-40B4-BE49-F238E27FC236}">
                <a16:creationId xmlns:a16="http://schemas.microsoft.com/office/drawing/2014/main" id="{E04CD7F4-643B-08CD-1183-16CA1D28E81B}"/>
              </a:ext>
            </a:extLst>
          </p:cNvPr>
          <p:cNvSpPr>
            <a:spLocks noGrp="1"/>
          </p:cNvSpPr>
          <p:nvPr>
            <p:ph type="sldNum" sz="quarter" idx="21"/>
          </p:nvPr>
        </p:nvSpPr>
        <p:spPr/>
        <p:txBody>
          <a:bodyPr/>
          <a:lstStyle/>
          <a:p>
            <a:fld id="{9F9F533D-B52E-4A2F-BF72-0ADD2D94BD75}" type="slidenum">
              <a:rPr lang="en-GB" smtClean="0"/>
              <a:pPr/>
              <a:t>20</a:t>
            </a:fld>
            <a:endParaRPr lang="en-GB"/>
          </a:p>
        </p:txBody>
      </p:sp>
      <p:sp>
        <p:nvSpPr>
          <p:cNvPr id="7" name="Title 6">
            <a:extLst>
              <a:ext uri="{FF2B5EF4-FFF2-40B4-BE49-F238E27FC236}">
                <a16:creationId xmlns:a16="http://schemas.microsoft.com/office/drawing/2014/main" id="{73FCA252-D104-51D6-48F2-2F73F794508A}"/>
              </a:ext>
            </a:extLst>
          </p:cNvPr>
          <p:cNvSpPr>
            <a:spLocks noGrp="1"/>
          </p:cNvSpPr>
          <p:nvPr>
            <p:ph type="title"/>
          </p:nvPr>
        </p:nvSpPr>
        <p:spPr/>
        <p:txBody>
          <a:bodyPr/>
          <a:lstStyle/>
          <a:p>
            <a:r>
              <a:rPr lang="en-GB"/>
              <a:t>Which hospitals should we chose to run our clinical trial?</a:t>
            </a:r>
          </a:p>
        </p:txBody>
      </p:sp>
      <p:sp>
        <p:nvSpPr>
          <p:cNvPr id="8" name="Subtitle 7">
            <a:extLst>
              <a:ext uri="{FF2B5EF4-FFF2-40B4-BE49-F238E27FC236}">
                <a16:creationId xmlns:a16="http://schemas.microsoft.com/office/drawing/2014/main" id="{11D13601-AE6C-DB08-6E56-74F1D1023D3B}"/>
              </a:ext>
            </a:extLst>
          </p:cNvPr>
          <p:cNvSpPr>
            <a:spLocks noGrp="1"/>
          </p:cNvSpPr>
          <p:nvPr>
            <p:ph type="subTitle" idx="1"/>
          </p:nvPr>
        </p:nvSpPr>
        <p:spPr/>
        <p:txBody>
          <a:bodyPr/>
          <a:lstStyle/>
          <a:p>
            <a:r>
              <a:rPr lang="en-GB" b="1"/>
              <a:t>Hints</a:t>
            </a:r>
          </a:p>
        </p:txBody>
      </p:sp>
      <p:graphicFrame>
        <p:nvGraphicFramePr>
          <p:cNvPr id="11" name="Table 11">
            <a:extLst>
              <a:ext uri="{FF2B5EF4-FFF2-40B4-BE49-F238E27FC236}">
                <a16:creationId xmlns:a16="http://schemas.microsoft.com/office/drawing/2014/main" id="{D944692B-56CE-F389-C349-DB21ED70D30D}"/>
              </a:ext>
            </a:extLst>
          </p:cNvPr>
          <p:cNvGraphicFramePr>
            <a:graphicFrameLocks noGrp="1"/>
          </p:cNvGraphicFramePr>
          <p:nvPr>
            <p:extLst>
              <p:ext uri="{D42A27DB-BD31-4B8C-83A1-F6EECF244321}">
                <p14:modId xmlns:p14="http://schemas.microsoft.com/office/powerpoint/2010/main" val="1638755688"/>
              </p:ext>
            </p:extLst>
          </p:nvPr>
        </p:nvGraphicFramePr>
        <p:xfrm>
          <a:off x="365125" y="1312141"/>
          <a:ext cx="11194473" cy="4516003"/>
        </p:xfrm>
        <a:graphic>
          <a:graphicData uri="http://schemas.openxmlformats.org/drawingml/2006/table">
            <a:tbl>
              <a:tblPr firstRow="1" bandRow="1">
                <a:tableStyleId>{5C22544A-7EE6-4342-B048-85BDC9FD1C3A}</a:tableStyleId>
              </a:tblPr>
              <a:tblGrid>
                <a:gridCol w="3731491">
                  <a:extLst>
                    <a:ext uri="{9D8B030D-6E8A-4147-A177-3AD203B41FA5}">
                      <a16:colId xmlns:a16="http://schemas.microsoft.com/office/drawing/2014/main" val="2449617480"/>
                    </a:ext>
                  </a:extLst>
                </a:gridCol>
                <a:gridCol w="3731491">
                  <a:extLst>
                    <a:ext uri="{9D8B030D-6E8A-4147-A177-3AD203B41FA5}">
                      <a16:colId xmlns:a16="http://schemas.microsoft.com/office/drawing/2014/main" val="3192344726"/>
                    </a:ext>
                  </a:extLst>
                </a:gridCol>
                <a:gridCol w="3731491">
                  <a:extLst>
                    <a:ext uri="{9D8B030D-6E8A-4147-A177-3AD203B41FA5}">
                      <a16:colId xmlns:a16="http://schemas.microsoft.com/office/drawing/2014/main" val="1176720221"/>
                    </a:ext>
                  </a:extLst>
                </a:gridCol>
              </a:tblGrid>
              <a:tr h="1182803">
                <a:tc>
                  <a:txBody>
                    <a:bodyPr/>
                    <a:lstStyle/>
                    <a:p>
                      <a:r>
                        <a:rPr lang="en-GB" sz="1600">
                          <a:solidFill>
                            <a:schemeClr val="tx1"/>
                          </a:solidFill>
                        </a:rPr>
                        <a:t>What are the subject characteristics of each site? </a:t>
                      </a:r>
                    </a:p>
                    <a:p>
                      <a:endParaRPr lang="en-GB" sz="160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600">
                          <a:solidFill>
                            <a:schemeClr val="tx1"/>
                          </a:solidFill>
                        </a:rPr>
                        <a:t>Is the data accurate/reliable for each site? </a:t>
                      </a:r>
                    </a:p>
                    <a:p>
                      <a:endParaRPr lang="en-GB" sz="16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600">
                          <a:solidFill>
                            <a:schemeClr val="tx1"/>
                          </a:solidFill>
                        </a:rPr>
                        <a:t>Which hospitals should we chose to run our clinical trial?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08030467"/>
                  </a:ext>
                </a:extLst>
              </a:tr>
              <a:tr h="333320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1260777"/>
                  </a:ext>
                </a:extLst>
              </a:tr>
            </a:tbl>
          </a:graphicData>
        </a:graphic>
      </p:graphicFrame>
      <p:pic>
        <p:nvPicPr>
          <p:cNvPr id="13" name="Graphic 12" descr="Office worker female with solid fill">
            <a:extLst>
              <a:ext uri="{FF2B5EF4-FFF2-40B4-BE49-F238E27FC236}">
                <a16:creationId xmlns:a16="http://schemas.microsoft.com/office/drawing/2014/main" id="{E557A54C-8887-06EF-48B9-AF32FF5348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39743" y="3646826"/>
            <a:ext cx="914400" cy="914400"/>
          </a:xfrm>
          <a:prstGeom prst="rect">
            <a:avLst/>
          </a:prstGeom>
        </p:spPr>
      </p:pic>
      <p:sp>
        <p:nvSpPr>
          <p:cNvPr id="14" name="TextBox 13">
            <a:extLst>
              <a:ext uri="{FF2B5EF4-FFF2-40B4-BE49-F238E27FC236}">
                <a16:creationId xmlns:a16="http://schemas.microsoft.com/office/drawing/2014/main" id="{D79A726E-6BD0-BCE3-870B-FF3FA4B05BE2}"/>
              </a:ext>
            </a:extLst>
          </p:cNvPr>
          <p:cNvSpPr txBox="1"/>
          <p:nvPr/>
        </p:nvSpPr>
        <p:spPr>
          <a:xfrm>
            <a:off x="448253" y="2654155"/>
            <a:ext cx="1805709" cy="877645"/>
          </a:xfrm>
          <a:prstGeom prst="rect">
            <a:avLst/>
          </a:prstGeom>
          <a:noFill/>
        </p:spPr>
        <p:txBody>
          <a:bodyPr wrap="square" lIns="180000" tIns="180000" rIns="180000" bIns="180000" rtlCol="0">
            <a:normAutofit fontScale="85000" lnSpcReduction="20000"/>
          </a:bodyPr>
          <a:lstStyle/>
          <a:p>
            <a:pPr algn="l">
              <a:spcBef>
                <a:spcPts val="300"/>
              </a:spcBef>
              <a:spcAft>
                <a:spcPts val="300"/>
              </a:spcAft>
              <a:buClr>
                <a:schemeClr val="tx2"/>
              </a:buClr>
              <a:buSzPct val="110000"/>
            </a:pPr>
            <a:r>
              <a:rPr lang="en-GB" sz="1600"/>
              <a:t>What is the average age per site?</a:t>
            </a:r>
          </a:p>
        </p:txBody>
      </p:sp>
      <p:sp>
        <p:nvSpPr>
          <p:cNvPr id="15" name="TextBox 14">
            <a:extLst>
              <a:ext uri="{FF2B5EF4-FFF2-40B4-BE49-F238E27FC236}">
                <a16:creationId xmlns:a16="http://schemas.microsoft.com/office/drawing/2014/main" id="{FAD7984B-6011-18A4-2BB6-4A5934F79A43}"/>
              </a:ext>
            </a:extLst>
          </p:cNvPr>
          <p:cNvSpPr txBox="1"/>
          <p:nvPr/>
        </p:nvSpPr>
        <p:spPr>
          <a:xfrm>
            <a:off x="2337089" y="2692497"/>
            <a:ext cx="1985529" cy="877645"/>
          </a:xfrm>
          <a:prstGeom prst="rect">
            <a:avLst/>
          </a:prstGeom>
          <a:noFill/>
        </p:spPr>
        <p:txBody>
          <a:bodyPr wrap="square" lIns="180000" tIns="180000" rIns="180000" bIns="180000" rtlCol="0">
            <a:noAutofit/>
          </a:bodyPr>
          <a:lstStyle/>
          <a:p>
            <a:pPr algn="l">
              <a:spcBef>
                <a:spcPts val="300"/>
              </a:spcBef>
              <a:spcAft>
                <a:spcPts val="300"/>
              </a:spcAft>
              <a:buClr>
                <a:schemeClr val="tx2"/>
              </a:buClr>
              <a:buSzPct val="110000"/>
            </a:pPr>
            <a:r>
              <a:rPr lang="en-GB" sz="1400"/>
              <a:t>What is the proportion of males and females?</a:t>
            </a:r>
          </a:p>
        </p:txBody>
      </p:sp>
      <p:sp>
        <p:nvSpPr>
          <p:cNvPr id="16" name="TextBox 15">
            <a:extLst>
              <a:ext uri="{FF2B5EF4-FFF2-40B4-BE49-F238E27FC236}">
                <a16:creationId xmlns:a16="http://schemas.microsoft.com/office/drawing/2014/main" id="{B54D5AF0-0B58-C1E6-317A-6A5C0A6E3CAC}"/>
              </a:ext>
            </a:extLst>
          </p:cNvPr>
          <p:cNvSpPr txBox="1"/>
          <p:nvPr/>
        </p:nvSpPr>
        <p:spPr>
          <a:xfrm>
            <a:off x="379268" y="4561226"/>
            <a:ext cx="1805709" cy="877645"/>
          </a:xfrm>
          <a:prstGeom prst="rect">
            <a:avLst/>
          </a:prstGeom>
          <a:noFill/>
        </p:spPr>
        <p:txBody>
          <a:bodyPr wrap="square" lIns="180000" tIns="180000" rIns="180000" bIns="180000" rtlCol="0">
            <a:noAutofit/>
          </a:bodyPr>
          <a:lstStyle/>
          <a:p>
            <a:pPr algn="l">
              <a:spcBef>
                <a:spcPts val="300"/>
              </a:spcBef>
              <a:spcAft>
                <a:spcPts val="300"/>
              </a:spcAft>
              <a:buClr>
                <a:schemeClr val="tx2"/>
              </a:buClr>
              <a:buSzPct val="110000"/>
            </a:pPr>
            <a:r>
              <a:rPr lang="en-GB" sz="1400"/>
              <a:t>What are the minimum and maximum values of age and BMI?</a:t>
            </a:r>
          </a:p>
        </p:txBody>
      </p:sp>
      <p:sp>
        <p:nvSpPr>
          <p:cNvPr id="17" name="TextBox 16">
            <a:extLst>
              <a:ext uri="{FF2B5EF4-FFF2-40B4-BE49-F238E27FC236}">
                <a16:creationId xmlns:a16="http://schemas.microsoft.com/office/drawing/2014/main" id="{2AD09351-662C-3005-3E5E-650F8264CEFB}"/>
              </a:ext>
            </a:extLst>
          </p:cNvPr>
          <p:cNvSpPr txBox="1"/>
          <p:nvPr/>
        </p:nvSpPr>
        <p:spPr>
          <a:xfrm>
            <a:off x="2337089" y="4717520"/>
            <a:ext cx="1805709" cy="877645"/>
          </a:xfrm>
          <a:prstGeom prst="rect">
            <a:avLst/>
          </a:prstGeom>
          <a:noFill/>
        </p:spPr>
        <p:txBody>
          <a:bodyPr wrap="square" lIns="180000" tIns="180000" rIns="180000" bIns="180000" rtlCol="0" anchor="t">
            <a:normAutofit fontScale="85000" lnSpcReduction="20000"/>
          </a:bodyPr>
          <a:lstStyle/>
          <a:p>
            <a:pPr algn="l">
              <a:spcBef>
                <a:spcPts val="300"/>
              </a:spcBef>
              <a:spcAft>
                <a:spcPts val="300"/>
              </a:spcAft>
              <a:buClr>
                <a:schemeClr val="tx2"/>
              </a:buClr>
              <a:buSzPct val="110000"/>
            </a:pPr>
            <a:r>
              <a:rPr lang="en-GB" sz="1600"/>
              <a:t>What is the max peak flow rate for each subject?</a:t>
            </a:r>
          </a:p>
        </p:txBody>
      </p:sp>
      <p:pic>
        <p:nvPicPr>
          <p:cNvPr id="19" name="Graphic 18" descr="Table outline">
            <a:extLst>
              <a:ext uri="{FF2B5EF4-FFF2-40B4-BE49-F238E27FC236}">
                <a16:creationId xmlns:a16="http://schemas.microsoft.com/office/drawing/2014/main" id="{895E3F20-8606-EC62-F419-3AF22EF062D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00687" y="3570142"/>
            <a:ext cx="991084" cy="991084"/>
          </a:xfrm>
          <a:prstGeom prst="rect">
            <a:avLst/>
          </a:prstGeom>
        </p:spPr>
      </p:pic>
      <p:sp>
        <p:nvSpPr>
          <p:cNvPr id="20" name="TextBox 19">
            <a:extLst>
              <a:ext uri="{FF2B5EF4-FFF2-40B4-BE49-F238E27FC236}">
                <a16:creationId xmlns:a16="http://schemas.microsoft.com/office/drawing/2014/main" id="{34E17CC7-A096-60A2-D696-A0AD5F395B01}"/>
              </a:ext>
            </a:extLst>
          </p:cNvPr>
          <p:cNvSpPr txBox="1"/>
          <p:nvPr/>
        </p:nvSpPr>
        <p:spPr>
          <a:xfrm>
            <a:off x="4289497" y="2776009"/>
            <a:ext cx="1805709" cy="877645"/>
          </a:xfrm>
          <a:prstGeom prst="rect">
            <a:avLst/>
          </a:prstGeom>
          <a:noFill/>
        </p:spPr>
        <p:txBody>
          <a:bodyPr wrap="square" lIns="180000" tIns="180000" rIns="180000" bIns="180000" rtlCol="0">
            <a:normAutofit/>
          </a:bodyPr>
          <a:lstStyle/>
          <a:p>
            <a:pPr algn="l">
              <a:spcBef>
                <a:spcPts val="300"/>
              </a:spcBef>
              <a:spcAft>
                <a:spcPts val="300"/>
              </a:spcAft>
              <a:buClr>
                <a:schemeClr val="tx2"/>
              </a:buClr>
              <a:buSzPct val="110000"/>
            </a:pPr>
            <a:r>
              <a:rPr lang="en-GB" sz="1400"/>
              <a:t>Are there any missing values?</a:t>
            </a:r>
          </a:p>
        </p:txBody>
      </p:sp>
      <p:sp>
        <p:nvSpPr>
          <p:cNvPr id="21" name="TextBox 20">
            <a:extLst>
              <a:ext uri="{FF2B5EF4-FFF2-40B4-BE49-F238E27FC236}">
                <a16:creationId xmlns:a16="http://schemas.microsoft.com/office/drawing/2014/main" id="{1DA65E22-2275-898F-2031-160887049DCF}"/>
              </a:ext>
            </a:extLst>
          </p:cNvPr>
          <p:cNvSpPr txBox="1"/>
          <p:nvPr/>
        </p:nvSpPr>
        <p:spPr>
          <a:xfrm>
            <a:off x="4390375" y="4588744"/>
            <a:ext cx="2220623" cy="877645"/>
          </a:xfrm>
          <a:prstGeom prst="rect">
            <a:avLst/>
          </a:prstGeom>
          <a:noFill/>
        </p:spPr>
        <p:txBody>
          <a:bodyPr wrap="square" lIns="180000" tIns="180000" rIns="180000" bIns="180000" rtlCol="0">
            <a:noAutofit/>
          </a:bodyPr>
          <a:lstStyle/>
          <a:p>
            <a:pPr algn="l">
              <a:spcBef>
                <a:spcPts val="300"/>
              </a:spcBef>
              <a:spcAft>
                <a:spcPts val="300"/>
              </a:spcAft>
              <a:buClr>
                <a:schemeClr val="tx2"/>
              </a:buClr>
              <a:buSzPct val="110000"/>
            </a:pPr>
            <a:r>
              <a:rPr lang="en-GB" sz="1400"/>
              <a:t>Any unrealistic values? </a:t>
            </a:r>
          </a:p>
          <a:p>
            <a:pPr algn="l">
              <a:spcBef>
                <a:spcPts val="300"/>
              </a:spcBef>
              <a:spcAft>
                <a:spcPts val="300"/>
              </a:spcAft>
              <a:buClr>
                <a:schemeClr val="tx2"/>
              </a:buClr>
              <a:buSzPct val="110000"/>
            </a:pPr>
            <a:r>
              <a:rPr lang="en-GB" sz="1400"/>
              <a:t>E.g. age&gt;150 or age&lt;0</a:t>
            </a:r>
          </a:p>
        </p:txBody>
      </p:sp>
      <p:sp>
        <p:nvSpPr>
          <p:cNvPr id="22" name="TextBox 21">
            <a:extLst>
              <a:ext uri="{FF2B5EF4-FFF2-40B4-BE49-F238E27FC236}">
                <a16:creationId xmlns:a16="http://schemas.microsoft.com/office/drawing/2014/main" id="{59A75BB6-BCE7-79AE-E622-4D28E217F56D}"/>
              </a:ext>
            </a:extLst>
          </p:cNvPr>
          <p:cNvSpPr txBox="1"/>
          <p:nvPr/>
        </p:nvSpPr>
        <p:spPr>
          <a:xfrm>
            <a:off x="6434462" y="3195593"/>
            <a:ext cx="1421642" cy="877645"/>
          </a:xfrm>
          <a:prstGeom prst="rect">
            <a:avLst/>
          </a:prstGeom>
          <a:noFill/>
        </p:spPr>
        <p:txBody>
          <a:bodyPr wrap="square" lIns="180000" tIns="180000" rIns="180000" bIns="180000" rtlCol="0">
            <a:normAutofit fontScale="85000" lnSpcReduction="20000"/>
          </a:bodyPr>
          <a:lstStyle/>
          <a:p>
            <a:pPr algn="l">
              <a:spcBef>
                <a:spcPts val="300"/>
              </a:spcBef>
              <a:spcAft>
                <a:spcPts val="300"/>
              </a:spcAft>
              <a:buClr>
                <a:schemeClr val="tx2"/>
              </a:buClr>
              <a:buSzPct val="110000"/>
            </a:pPr>
            <a:r>
              <a:rPr lang="en-GB" sz="1600"/>
              <a:t>Are there repeated values?</a:t>
            </a:r>
          </a:p>
        </p:txBody>
      </p:sp>
      <p:pic>
        <p:nvPicPr>
          <p:cNvPr id="24" name="Graphic 23" descr="Hospital with solid fill">
            <a:extLst>
              <a:ext uri="{FF2B5EF4-FFF2-40B4-BE49-F238E27FC236}">
                <a16:creationId xmlns:a16="http://schemas.microsoft.com/office/drawing/2014/main" id="{36D71E9E-FC44-D699-EF37-396C6F01749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61631" y="3570142"/>
            <a:ext cx="914400" cy="914400"/>
          </a:xfrm>
          <a:prstGeom prst="rect">
            <a:avLst/>
          </a:prstGeom>
        </p:spPr>
      </p:pic>
      <p:sp>
        <p:nvSpPr>
          <p:cNvPr id="25" name="TextBox 24">
            <a:extLst>
              <a:ext uri="{FF2B5EF4-FFF2-40B4-BE49-F238E27FC236}">
                <a16:creationId xmlns:a16="http://schemas.microsoft.com/office/drawing/2014/main" id="{1020D754-2F17-DE30-7273-E2D0D68EFD10}"/>
              </a:ext>
            </a:extLst>
          </p:cNvPr>
          <p:cNvSpPr txBox="1"/>
          <p:nvPr/>
        </p:nvSpPr>
        <p:spPr>
          <a:xfrm>
            <a:off x="8031019" y="2780343"/>
            <a:ext cx="2521238" cy="877645"/>
          </a:xfrm>
          <a:prstGeom prst="rect">
            <a:avLst/>
          </a:prstGeom>
          <a:noFill/>
        </p:spPr>
        <p:txBody>
          <a:bodyPr wrap="square" lIns="180000" tIns="180000" rIns="180000" bIns="180000" rtlCol="0" anchor="t">
            <a:normAutofit fontScale="85000" lnSpcReduction="20000"/>
          </a:bodyPr>
          <a:lstStyle/>
          <a:p>
            <a:pPr algn="l">
              <a:spcBef>
                <a:spcPts val="300"/>
              </a:spcBef>
              <a:spcAft>
                <a:spcPts val="300"/>
              </a:spcAft>
              <a:buClr>
                <a:schemeClr val="tx2"/>
              </a:buClr>
              <a:buSzPct val="110000"/>
            </a:pPr>
            <a:r>
              <a:rPr lang="en-GB" sz="1600"/>
              <a:t>How many subjects per site meet our inclusion exclusion criteria?</a:t>
            </a:r>
          </a:p>
        </p:txBody>
      </p:sp>
    </p:spTree>
    <p:extLst>
      <p:ext uri="{BB962C8B-B14F-4D97-AF65-F5344CB8AC3E}">
        <p14:creationId xmlns:p14="http://schemas.microsoft.com/office/powerpoint/2010/main" val="1651942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59B4E9-3BA7-EDFB-F48C-30538277689C}"/>
              </a:ext>
            </a:extLst>
          </p:cNvPr>
          <p:cNvSpPr>
            <a:spLocks noGrp="1"/>
          </p:cNvSpPr>
          <p:nvPr>
            <p:ph type="dt" sz="half" idx="19"/>
          </p:nvPr>
        </p:nvSpPr>
        <p:spPr/>
        <p:txBody>
          <a:bodyPr/>
          <a:lstStyle/>
          <a:p>
            <a:fld id="{02542794-638D-4328-B0BC-C610FB243ADC}" type="datetime4">
              <a:rPr lang="en-GB" smtClean="0"/>
              <a:t>03 May 2023</a:t>
            </a:fld>
            <a:endParaRPr lang="en-GB"/>
          </a:p>
        </p:txBody>
      </p:sp>
      <p:sp>
        <p:nvSpPr>
          <p:cNvPr id="3" name="Slide Number Placeholder 2">
            <a:extLst>
              <a:ext uri="{FF2B5EF4-FFF2-40B4-BE49-F238E27FC236}">
                <a16:creationId xmlns:a16="http://schemas.microsoft.com/office/drawing/2014/main" id="{5885DC98-B279-86CE-6A80-A9A7B068F03D}"/>
              </a:ext>
            </a:extLst>
          </p:cNvPr>
          <p:cNvSpPr>
            <a:spLocks noGrp="1"/>
          </p:cNvSpPr>
          <p:nvPr>
            <p:ph type="sldNum" sz="quarter" idx="21"/>
          </p:nvPr>
        </p:nvSpPr>
        <p:spPr/>
        <p:txBody>
          <a:bodyPr/>
          <a:lstStyle/>
          <a:p>
            <a:fld id="{9F9F533D-B52E-4A2F-BF72-0ADD2D94BD75}" type="slidenum">
              <a:rPr lang="en-GB" smtClean="0"/>
              <a:pPr/>
              <a:t>21</a:t>
            </a:fld>
            <a:endParaRPr lang="en-GB"/>
          </a:p>
        </p:txBody>
      </p:sp>
      <p:sp>
        <p:nvSpPr>
          <p:cNvPr id="10" name="Text Placeholder 9">
            <a:extLst>
              <a:ext uri="{FF2B5EF4-FFF2-40B4-BE49-F238E27FC236}">
                <a16:creationId xmlns:a16="http://schemas.microsoft.com/office/drawing/2014/main" id="{4392EA34-362B-FA4C-769F-FA9BBFE83C23}"/>
              </a:ext>
            </a:extLst>
          </p:cNvPr>
          <p:cNvSpPr>
            <a:spLocks noGrp="1"/>
          </p:cNvSpPr>
          <p:nvPr>
            <p:ph type="body" sz="quarter" idx="22"/>
          </p:nvPr>
        </p:nvSpPr>
        <p:spPr/>
        <p:txBody>
          <a:bodyPr vert="horz" lIns="0" tIns="180000" rIns="0" bIns="180000" rtlCol="0" anchor="t">
            <a:noAutofit/>
          </a:bodyPr>
          <a:lstStyle/>
          <a:p>
            <a:pPr marL="0" indent="0">
              <a:buNone/>
            </a:pPr>
            <a:r>
              <a:rPr lang="en-GB"/>
              <a:t>We’ll provide you with:</a:t>
            </a:r>
          </a:p>
          <a:p>
            <a:r>
              <a:rPr lang="en-GB"/>
              <a:t>A </a:t>
            </a:r>
            <a:r>
              <a:rPr lang="en-GB" b="1"/>
              <a:t>How-to-guide</a:t>
            </a:r>
            <a:r>
              <a:rPr lang="en-GB"/>
              <a:t> containing details on the challenge and the questions you should answer.</a:t>
            </a:r>
          </a:p>
          <a:p>
            <a:pPr marL="359410" indent="-359410"/>
            <a:r>
              <a:rPr lang="en-GB"/>
              <a:t>A </a:t>
            </a:r>
            <a:r>
              <a:rPr lang="en-GB" b="1"/>
              <a:t>dataset</a:t>
            </a:r>
            <a:r>
              <a:rPr lang="en-GB"/>
              <a:t> containing hospital and subject information.</a:t>
            </a:r>
          </a:p>
          <a:p>
            <a:r>
              <a:rPr lang="en-GB"/>
              <a:t>An </a:t>
            </a:r>
            <a:r>
              <a:rPr lang="en-GB" b="1"/>
              <a:t>Excel cheat sheet</a:t>
            </a:r>
            <a:r>
              <a:rPr lang="en-GB"/>
              <a:t>, explaining how to do a variety of tasks in excel, such as creating summary statistics and data cleaning.</a:t>
            </a:r>
          </a:p>
        </p:txBody>
      </p:sp>
      <p:sp>
        <p:nvSpPr>
          <p:cNvPr id="7" name="Title 6">
            <a:extLst>
              <a:ext uri="{FF2B5EF4-FFF2-40B4-BE49-F238E27FC236}">
                <a16:creationId xmlns:a16="http://schemas.microsoft.com/office/drawing/2014/main" id="{CECF4467-F0D3-DB66-B896-FBFAA41ADFFF}"/>
              </a:ext>
            </a:extLst>
          </p:cNvPr>
          <p:cNvSpPr>
            <a:spLocks noGrp="1"/>
          </p:cNvSpPr>
          <p:nvPr>
            <p:ph type="title"/>
          </p:nvPr>
        </p:nvSpPr>
        <p:spPr/>
        <p:txBody>
          <a:bodyPr/>
          <a:lstStyle/>
          <a:p>
            <a:r>
              <a:rPr lang="en-GB"/>
              <a:t>Which hospitals should we chose to run our clinical trial?</a:t>
            </a:r>
          </a:p>
        </p:txBody>
      </p:sp>
      <p:sp>
        <p:nvSpPr>
          <p:cNvPr id="8" name="Subtitle 7">
            <a:extLst>
              <a:ext uri="{FF2B5EF4-FFF2-40B4-BE49-F238E27FC236}">
                <a16:creationId xmlns:a16="http://schemas.microsoft.com/office/drawing/2014/main" id="{938F2753-9B63-83D6-4E70-9BBBADF232FD}"/>
              </a:ext>
            </a:extLst>
          </p:cNvPr>
          <p:cNvSpPr>
            <a:spLocks noGrp="1"/>
          </p:cNvSpPr>
          <p:nvPr>
            <p:ph type="subTitle" idx="1"/>
          </p:nvPr>
        </p:nvSpPr>
        <p:spPr/>
        <p:txBody>
          <a:bodyPr/>
          <a:lstStyle/>
          <a:p>
            <a:r>
              <a:rPr lang="en-GB" b="1"/>
              <a:t>The toolkit</a:t>
            </a:r>
          </a:p>
        </p:txBody>
      </p:sp>
    </p:spTree>
    <p:extLst>
      <p:ext uri="{BB962C8B-B14F-4D97-AF65-F5344CB8AC3E}">
        <p14:creationId xmlns:p14="http://schemas.microsoft.com/office/powerpoint/2010/main" val="18039018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02E8B37-575B-04B1-D9E0-313B3F31AE3F}"/>
              </a:ext>
            </a:extLst>
          </p:cNvPr>
          <p:cNvPicPr>
            <a:picLocks noChangeAspect="1"/>
          </p:cNvPicPr>
          <p:nvPr/>
        </p:nvPicPr>
        <p:blipFill>
          <a:blip r:embed="rId4">
            <a:extLst>
              <a:ext uri="{28A0092B-C50C-407E-A947-70E740481C1C}">
                <a14:useLocalDpi xmlns:a14="http://schemas.microsoft.com/office/drawing/2010/main" val="0"/>
              </a:ext>
            </a:extLst>
          </a:blip>
          <a:srcRect t="8010" b="8010"/>
          <a:stretch/>
        </p:blipFill>
        <p:spPr>
          <a:xfrm>
            <a:off x="0" y="0"/>
            <a:ext cx="12241008" cy="6858000"/>
          </a:xfrm>
          <a:prstGeom prst="rect">
            <a:avLst/>
          </a:prstGeom>
        </p:spPr>
      </p:pic>
      <p:sp>
        <p:nvSpPr>
          <p:cNvPr id="9" name="Rectangle 8">
            <a:extLst>
              <a:ext uri="{FF2B5EF4-FFF2-40B4-BE49-F238E27FC236}">
                <a16:creationId xmlns:a16="http://schemas.microsoft.com/office/drawing/2014/main" id="{4639E3EE-D7F5-0D16-2363-57923611138C}"/>
              </a:ext>
            </a:extLst>
          </p:cNvPr>
          <p:cNvSpPr/>
          <p:nvPr/>
        </p:nvSpPr>
        <p:spPr bwMode="auto">
          <a:xfrm>
            <a:off x="269559" y="5137521"/>
            <a:ext cx="5050934" cy="745119"/>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72000" rIns="180000" bIns="72000" numCol="1" spcCol="0" rtlCol="0" fromWordArt="0" anchor="t" anchorCtr="0" forceAA="0" compatLnSpc="1">
            <a:prstTxWarp prst="textNoShape">
              <a:avLst/>
            </a:prstTxWarp>
            <a:noAutofit/>
          </a:bodyPr>
          <a:lstStyle/>
          <a:p>
            <a:r>
              <a:rPr lang="en-GB" sz="3600" b="1">
                <a:solidFill>
                  <a:schemeClr val="bg1"/>
                </a:solidFill>
                <a:cs typeface="Arial"/>
              </a:rPr>
              <a:t>Any questions?</a:t>
            </a:r>
            <a:endParaRPr lang="en-US" sz="3600" b="1">
              <a:solidFill>
                <a:schemeClr val="bg1"/>
              </a:solidFill>
            </a:endParaRPr>
          </a:p>
        </p:txBody>
      </p:sp>
      <p:pic>
        <p:nvPicPr>
          <p:cNvPr id="13" name="Graphic 12">
            <a:extLst>
              <a:ext uri="{FF2B5EF4-FFF2-40B4-BE49-F238E27FC236}">
                <a16:creationId xmlns:a16="http://schemas.microsoft.com/office/drawing/2014/main" id="{FCBBB94C-40BE-3C9B-FA99-56DE603E4E97}"/>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76239" y="6354213"/>
            <a:ext cx="820737" cy="247406"/>
          </a:xfrm>
          <a:prstGeom prst="rect">
            <a:avLst/>
          </a:prstGeom>
        </p:spPr>
      </p:pic>
    </p:spTree>
    <p:custDataLst>
      <p:tags r:id="rId1"/>
    </p:custDataLst>
    <p:extLst>
      <p:ext uri="{BB962C8B-B14F-4D97-AF65-F5344CB8AC3E}">
        <p14:creationId xmlns:p14="http://schemas.microsoft.com/office/powerpoint/2010/main" val="13731461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74D6CAE-2D82-65F4-A235-7BA68290EC62}"/>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5" name="Object 4" hidden="1">
                        <a:extLst>
                          <a:ext uri="{FF2B5EF4-FFF2-40B4-BE49-F238E27FC236}">
                            <a16:creationId xmlns:a16="http://schemas.microsoft.com/office/drawing/2014/main" id="{974D6CAE-2D82-65F4-A235-7BA68290EC6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733A37B-02D0-8890-CFD2-49C17F16C6C4}"/>
              </a:ext>
            </a:extLst>
          </p:cNvPr>
          <p:cNvSpPr>
            <a:spLocks noGrp="1"/>
          </p:cNvSpPr>
          <p:nvPr>
            <p:ph type="ctrTitle"/>
          </p:nvPr>
        </p:nvSpPr>
        <p:spPr/>
        <p:txBody>
          <a:bodyPr vert="horz"/>
          <a:lstStyle/>
          <a:p>
            <a:r>
              <a:rPr lang="en-GB"/>
              <a:t>Our Data</a:t>
            </a:r>
          </a:p>
        </p:txBody>
      </p:sp>
      <p:sp>
        <p:nvSpPr>
          <p:cNvPr id="7" name="Subtitle 6">
            <a:extLst>
              <a:ext uri="{FF2B5EF4-FFF2-40B4-BE49-F238E27FC236}">
                <a16:creationId xmlns:a16="http://schemas.microsoft.com/office/drawing/2014/main" id="{FC132864-A5A1-DB5A-01F0-7EC2A42BF1CD}"/>
              </a:ext>
            </a:extLst>
          </p:cNvPr>
          <p:cNvSpPr>
            <a:spLocks noGrp="1"/>
          </p:cNvSpPr>
          <p:nvPr>
            <p:ph type="subTitle" idx="1"/>
          </p:nvPr>
        </p:nvSpPr>
        <p:spPr/>
        <p:txBody>
          <a:bodyPr/>
          <a:lstStyle/>
          <a:p>
            <a:endParaRPr lang="en-GB"/>
          </a:p>
        </p:txBody>
      </p:sp>
      <p:sp>
        <p:nvSpPr>
          <p:cNvPr id="6" name="Text Placeholder 5">
            <a:extLst>
              <a:ext uri="{FF2B5EF4-FFF2-40B4-BE49-F238E27FC236}">
                <a16:creationId xmlns:a16="http://schemas.microsoft.com/office/drawing/2014/main" id="{B9B15805-A65F-392D-BF7B-21D2E274A2B4}"/>
              </a:ext>
            </a:extLst>
          </p:cNvPr>
          <p:cNvSpPr>
            <a:spLocks noGrp="1"/>
          </p:cNvSpPr>
          <p:nvPr>
            <p:ph type="body" sz="quarter" idx="11"/>
          </p:nvPr>
        </p:nvSpPr>
        <p:spPr/>
        <p:txBody>
          <a:bodyPr/>
          <a:lstStyle/>
          <a:p>
            <a:endParaRPr lang="en-GB"/>
          </a:p>
        </p:txBody>
      </p:sp>
    </p:spTree>
    <p:custDataLst>
      <p:tags r:id="rId1"/>
    </p:custDataLst>
    <p:extLst>
      <p:ext uri="{BB962C8B-B14F-4D97-AF65-F5344CB8AC3E}">
        <p14:creationId xmlns:p14="http://schemas.microsoft.com/office/powerpoint/2010/main" val="1319663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92C20E5-EFF9-F276-E89E-EF3A8FD01674}"/>
              </a:ext>
            </a:extLst>
          </p:cNvPr>
          <p:cNvSpPr>
            <a:spLocks noGrp="1"/>
          </p:cNvSpPr>
          <p:nvPr>
            <p:ph type="body" sz="quarter" idx="22"/>
          </p:nvPr>
        </p:nvSpPr>
        <p:spPr>
          <a:xfrm>
            <a:off x="365125" y="786102"/>
            <a:ext cx="11460163" cy="4489450"/>
          </a:xfrm>
        </p:spPr>
        <p:txBody>
          <a:bodyPr vert="horz" lIns="0" tIns="180000" rIns="0" bIns="180000" rtlCol="0" anchor="t">
            <a:noAutofit/>
          </a:bodyPr>
          <a:lstStyle/>
          <a:p>
            <a:pPr marL="359410" indent="-359410"/>
            <a:r>
              <a:rPr lang="en-GB" sz="1800" b="0">
                <a:solidFill>
                  <a:srgbClr val="000000"/>
                </a:solidFill>
                <a:effectLst/>
                <a:latin typeface="Calibri"/>
                <a:ea typeface="Arial" panose="020B0604020202020204" pitchFamily="34" charset="0"/>
                <a:cs typeface="Arial"/>
              </a:rPr>
              <a:t>The dataset contains 2284 </a:t>
            </a:r>
            <a:r>
              <a:rPr lang="en-GB" sz="1800">
                <a:solidFill>
                  <a:srgbClr val="000000"/>
                </a:solidFill>
                <a:latin typeface="Calibri"/>
                <a:ea typeface="Arial" panose="020B0604020202020204" pitchFamily="34" charset="0"/>
                <a:cs typeface="Arial"/>
              </a:rPr>
              <a:t>rows of subject data, such</a:t>
            </a:r>
            <a:r>
              <a:rPr lang="en-GB" sz="1800" b="0">
                <a:solidFill>
                  <a:srgbClr val="000000"/>
                </a:solidFill>
                <a:effectLst/>
                <a:latin typeface="Calibri"/>
                <a:ea typeface="Arial" panose="020B0604020202020204" pitchFamily="34" charset="0"/>
                <a:cs typeface="Arial"/>
              </a:rPr>
              <a:t> as their sex, </a:t>
            </a:r>
            <a:r>
              <a:rPr lang="en-GB" sz="1800">
                <a:solidFill>
                  <a:srgbClr val="000000"/>
                </a:solidFill>
                <a:latin typeface="Calibri"/>
                <a:ea typeface="Arial" panose="020B0604020202020204" pitchFamily="34" charset="0"/>
                <a:cs typeface="Arial"/>
              </a:rPr>
              <a:t>age, BMI</a:t>
            </a:r>
            <a:r>
              <a:rPr lang="en-GB" sz="1800" b="0">
                <a:solidFill>
                  <a:srgbClr val="000000"/>
                </a:solidFill>
                <a:effectLst/>
                <a:latin typeface="Calibri"/>
                <a:ea typeface="Arial" panose="020B0604020202020204" pitchFamily="34" charset="0"/>
                <a:cs typeface="Arial"/>
              </a:rPr>
              <a:t> and also the hospital are they associated with. There </a:t>
            </a:r>
            <a:r>
              <a:rPr lang="en-GB" sz="1800" i="1">
                <a:solidFill>
                  <a:srgbClr val="000000"/>
                </a:solidFill>
                <a:latin typeface="Calibri"/>
                <a:ea typeface="Arial" panose="020B0604020202020204" pitchFamily="34" charset="0"/>
                <a:cs typeface="Arial"/>
              </a:rPr>
              <a:t>should be</a:t>
            </a:r>
            <a:r>
              <a:rPr lang="en-GB" sz="1800">
                <a:solidFill>
                  <a:srgbClr val="000000"/>
                </a:solidFill>
                <a:latin typeface="Calibri"/>
                <a:ea typeface="Arial" panose="020B0604020202020204" pitchFamily="34" charset="0"/>
                <a:cs typeface="Arial"/>
              </a:rPr>
              <a:t> (hint!)</a:t>
            </a:r>
            <a:r>
              <a:rPr lang="en-GB" sz="1800" b="0">
                <a:solidFill>
                  <a:srgbClr val="000000"/>
                </a:solidFill>
                <a:effectLst/>
                <a:latin typeface="Calibri"/>
                <a:ea typeface="Arial" panose="020B0604020202020204" pitchFamily="34" charset="0"/>
                <a:cs typeface="Arial"/>
              </a:rPr>
              <a:t> one row per </a:t>
            </a:r>
            <a:r>
              <a:rPr lang="en-GB" sz="1800">
                <a:solidFill>
                  <a:srgbClr val="000000"/>
                </a:solidFill>
                <a:latin typeface="Calibri"/>
                <a:ea typeface="Arial" panose="020B0604020202020204" pitchFamily="34" charset="0"/>
                <a:cs typeface="Arial"/>
              </a:rPr>
              <a:t>subject</a:t>
            </a:r>
            <a:r>
              <a:rPr lang="en-GB" sz="1800" b="0">
                <a:solidFill>
                  <a:srgbClr val="000000"/>
                </a:solidFill>
                <a:effectLst/>
                <a:latin typeface="Calibri"/>
                <a:ea typeface="Arial" panose="020B0604020202020204" pitchFamily="34" charset="0"/>
                <a:cs typeface="Arial"/>
              </a:rPr>
              <a:t>.</a:t>
            </a:r>
            <a:endParaRPr lang="en-US"/>
          </a:p>
          <a:p>
            <a:pPr marL="359410" indent="-359410"/>
            <a:r>
              <a:rPr lang="en-GB" sz="1800" b="0">
                <a:solidFill>
                  <a:srgbClr val="000000"/>
                </a:solidFill>
                <a:effectLst/>
                <a:latin typeface="Calibri"/>
                <a:ea typeface="Times New Roman" panose="02020603050405020304" pitchFamily="18" charset="0"/>
                <a:cs typeface="Arial"/>
              </a:rPr>
              <a:t>Don’t worry we don’t expect you to manually inspect every row! We'll show you how to explore a large dataset with ease in the excel cheat sheet PowerPoint.</a:t>
            </a:r>
            <a:r>
              <a:rPr lang="en-GB" sz="1800" b="1">
                <a:solidFill>
                  <a:srgbClr val="000000"/>
                </a:solidFill>
                <a:effectLst/>
                <a:latin typeface="Calibri"/>
                <a:ea typeface="Arial" panose="020B0604020202020204" pitchFamily="34" charset="0"/>
                <a:cs typeface="Arial"/>
              </a:rPr>
              <a:t> </a:t>
            </a:r>
          </a:p>
          <a:p>
            <a:pPr marL="359410" indent="-359410"/>
            <a:endParaRPr lang="en-GB"/>
          </a:p>
        </p:txBody>
      </p:sp>
      <p:sp>
        <p:nvSpPr>
          <p:cNvPr id="5" name="Title 4">
            <a:extLst>
              <a:ext uri="{FF2B5EF4-FFF2-40B4-BE49-F238E27FC236}">
                <a16:creationId xmlns:a16="http://schemas.microsoft.com/office/drawing/2014/main" id="{E728C049-F58B-CB9A-091B-DCA5949784CE}"/>
              </a:ext>
            </a:extLst>
          </p:cNvPr>
          <p:cNvSpPr>
            <a:spLocks noGrp="1"/>
          </p:cNvSpPr>
          <p:nvPr>
            <p:ph type="title"/>
          </p:nvPr>
        </p:nvSpPr>
        <p:spPr/>
        <p:txBody>
          <a:bodyPr/>
          <a:lstStyle/>
          <a:p>
            <a:r>
              <a:rPr lang="en-GB" b="1" i="0">
                <a:solidFill>
                  <a:srgbClr val="F36633"/>
                </a:solidFill>
                <a:effectLst/>
              </a:rPr>
              <a:t>Overview of the data you’ll be given</a:t>
            </a:r>
            <a:endParaRPr lang="en-GB">
              <a:solidFill>
                <a:srgbClr val="F36633"/>
              </a:solidFill>
            </a:endParaRPr>
          </a:p>
        </p:txBody>
      </p:sp>
      <p:pic>
        <p:nvPicPr>
          <p:cNvPr id="10" name="Picture 9">
            <a:extLst>
              <a:ext uri="{FF2B5EF4-FFF2-40B4-BE49-F238E27FC236}">
                <a16:creationId xmlns:a16="http://schemas.microsoft.com/office/drawing/2014/main" id="{20C635E8-A792-DF52-58C7-4106871F08CE}"/>
              </a:ext>
            </a:extLst>
          </p:cNvPr>
          <p:cNvPicPr>
            <a:picLocks noChangeAspect="1"/>
          </p:cNvPicPr>
          <p:nvPr/>
        </p:nvPicPr>
        <p:blipFill rotWithShape="1">
          <a:blip r:embed="rId3"/>
          <a:srcRect b="29574"/>
          <a:stretch/>
        </p:blipFill>
        <p:spPr>
          <a:xfrm>
            <a:off x="1516565" y="2254983"/>
            <a:ext cx="9157277" cy="3926020"/>
          </a:xfrm>
          <a:prstGeom prst="rect">
            <a:avLst/>
          </a:prstGeom>
        </p:spPr>
      </p:pic>
    </p:spTree>
    <p:extLst>
      <p:ext uri="{BB962C8B-B14F-4D97-AF65-F5344CB8AC3E}">
        <p14:creationId xmlns:p14="http://schemas.microsoft.com/office/powerpoint/2010/main" val="10155916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91BDA0-770A-BCA2-8EC2-DF6A0445901E}"/>
              </a:ext>
            </a:extLst>
          </p:cNvPr>
          <p:cNvSpPr>
            <a:spLocks noGrp="1"/>
          </p:cNvSpPr>
          <p:nvPr>
            <p:ph type="dt" sz="half" idx="19"/>
          </p:nvPr>
        </p:nvSpPr>
        <p:spPr/>
        <p:txBody>
          <a:bodyPr/>
          <a:lstStyle/>
          <a:p>
            <a:fld id="{02542794-638D-4328-B0BC-C610FB243ADC}" type="datetime4">
              <a:rPr lang="en-GB" smtClean="0"/>
              <a:t>03 May 2023</a:t>
            </a:fld>
            <a:endParaRPr lang="en-GB"/>
          </a:p>
        </p:txBody>
      </p:sp>
      <p:sp>
        <p:nvSpPr>
          <p:cNvPr id="3" name="Slide Number Placeholder 2">
            <a:extLst>
              <a:ext uri="{FF2B5EF4-FFF2-40B4-BE49-F238E27FC236}">
                <a16:creationId xmlns:a16="http://schemas.microsoft.com/office/drawing/2014/main" id="{302071A5-9396-42A9-1592-4B84D08F0B62}"/>
              </a:ext>
            </a:extLst>
          </p:cNvPr>
          <p:cNvSpPr>
            <a:spLocks noGrp="1"/>
          </p:cNvSpPr>
          <p:nvPr>
            <p:ph type="sldNum" sz="quarter" idx="21"/>
          </p:nvPr>
        </p:nvSpPr>
        <p:spPr/>
        <p:txBody>
          <a:bodyPr/>
          <a:lstStyle/>
          <a:p>
            <a:fld id="{9F9F533D-B52E-4A2F-BF72-0ADD2D94BD75}" type="slidenum">
              <a:rPr lang="en-GB" smtClean="0"/>
              <a:pPr/>
              <a:t>25</a:t>
            </a:fld>
            <a:endParaRPr lang="en-GB"/>
          </a:p>
        </p:txBody>
      </p:sp>
      <p:sp>
        <p:nvSpPr>
          <p:cNvPr id="7" name="Title 6">
            <a:extLst>
              <a:ext uri="{FF2B5EF4-FFF2-40B4-BE49-F238E27FC236}">
                <a16:creationId xmlns:a16="http://schemas.microsoft.com/office/drawing/2014/main" id="{098BE92A-9827-7A89-73C4-CA5F472A753D}"/>
              </a:ext>
            </a:extLst>
          </p:cNvPr>
          <p:cNvSpPr>
            <a:spLocks noGrp="1"/>
          </p:cNvSpPr>
          <p:nvPr>
            <p:ph type="title"/>
          </p:nvPr>
        </p:nvSpPr>
        <p:spPr/>
        <p:txBody>
          <a:bodyPr/>
          <a:lstStyle/>
          <a:p>
            <a:r>
              <a:rPr lang="en-GB"/>
              <a:t>What do the columns in the dataset tell you</a:t>
            </a:r>
          </a:p>
        </p:txBody>
      </p:sp>
      <p:graphicFrame>
        <p:nvGraphicFramePr>
          <p:cNvPr id="5" name="Table 4">
            <a:extLst>
              <a:ext uri="{FF2B5EF4-FFF2-40B4-BE49-F238E27FC236}">
                <a16:creationId xmlns:a16="http://schemas.microsoft.com/office/drawing/2014/main" id="{41A8DA47-6744-F7D8-E64F-2667C51C647C}"/>
              </a:ext>
            </a:extLst>
          </p:cNvPr>
          <p:cNvGraphicFramePr>
            <a:graphicFrameLocks noGrp="1"/>
          </p:cNvGraphicFramePr>
          <p:nvPr>
            <p:extLst>
              <p:ext uri="{D42A27DB-BD31-4B8C-83A1-F6EECF244321}">
                <p14:modId xmlns:p14="http://schemas.microsoft.com/office/powerpoint/2010/main" val="4038338932"/>
              </p:ext>
            </p:extLst>
          </p:nvPr>
        </p:nvGraphicFramePr>
        <p:xfrm>
          <a:off x="1671373" y="914136"/>
          <a:ext cx="8847666" cy="4183060"/>
        </p:xfrm>
        <a:graphic>
          <a:graphicData uri="http://schemas.openxmlformats.org/drawingml/2006/table">
            <a:tbl>
              <a:tblPr/>
              <a:tblGrid>
                <a:gridCol w="2048620">
                  <a:extLst>
                    <a:ext uri="{9D8B030D-6E8A-4147-A177-3AD203B41FA5}">
                      <a16:colId xmlns:a16="http://schemas.microsoft.com/office/drawing/2014/main" val="2002031679"/>
                    </a:ext>
                  </a:extLst>
                </a:gridCol>
                <a:gridCol w="1558735">
                  <a:extLst>
                    <a:ext uri="{9D8B030D-6E8A-4147-A177-3AD203B41FA5}">
                      <a16:colId xmlns:a16="http://schemas.microsoft.com/office/drawing/2014/main" val="2212230932"/>
                    </a:ext>
                  </a:extLst>
                </a:gridCol>
                <a:gridCol w="5240311">
                  <a:extLst>
                    <a:ext uri="{9D8B030D-6E8A-4147-A177-3AD203B41FA5}">
                      <a16:colId xmlns:a16="http://schemas.microsoft.com/office/drawing/2014/main" val="344502422"/>
                    </a:ext>
                  </a:extLst>
                </a:gridCol>
              </a:tblGrid>
              <a:tr h="298790">
                <a:tc>
                  <a:txBody>
                    <a:bodyPr/>
                    <a:lstStyle/>
                    <a:p>
                      <a:pPr algn="ctr" rtl="0" fontAlgn="base"/>
                      <a:r>
                        <a:rPr lang="en-GB" sz="1600" b="1" i="0">
                          <a:solidFill>
                            <a:srgbClr val="000000"/>
                          </a:solidFill>
                          <a:effectLst/>
                          <a:latin typeface="Calibri" panose="020F0502020204030204" pitchFamily="34" charset="0"/>
                        </a:rPr>
                        <a:t>Column  </a:t>
                      </a:r>
                      <a:endParaRPr lang="en-GB" sz="4000" b="1" i="0">
                        <a:solidFill>
                          <a:srgbClr val="000000"/>
                        </a:solidFill>
                        <a:effectLst/>
                      </a:endParaRPr>
                    </a:p>
                  </a:txBody>
                  <a:tcPr marL="41275" marR="41275" marT="20637" marB="20637">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rtl="0" fontAlgn="base"/>
                      <a:r>
                        <a:rPr lang="en-GB" sz="1600" b="1" i="0">
                          <a:solidFill>
                            <a:srgbClr val="000000"/>
                          </a:solidFill>
                          <a:effectLst/>
                          <a:latin typeface="Calibri" panose="020F0502020204030204" pitchFamily="34" charset="0"/>
                        </a:rPr>
                        <a:t>Type  </a:t>
                      </a:r>
                      <a:endParaRPr lang="en-GB" sz="4000" b="1" i="0">
                        <a:solidFill>
                          <a:srgbClr val="000000"/>
                        </a:solidFill>
                        <a:effectLst/>
                      </a:endParaRPr>
                    </a:p>
                  </a:txBody>
                  <a:tcPr marL="41275" marR="41275" marT="20637" marB="20637">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rtl="0" fontAlgn="base"/>
                      <a:r>
                        <a:rPr lang="en-GB" sz="1600" b="1" i="0">
                          <a:solidFill>
                            <a:srgbClr val="000000"/>
                          </a:solidFill>
                          <a:effectLst/>
                          <a:latin typeface="Calibri" panose="020F0502020204030204" pitchFamily="34" charset="0"/>
                        </a:rPr>
                        <a:t>Description  </a:t>
                      </a:r>
                      <a:endParaRPr lang="en-GB" sz="4000" b="1" i="0">
                        <a:solidFill>
                          <a:srgbClr val="000000"/>
                        </a:solidFill>
                        <a:effectLst/>
                      </a:endParaRPr>
                    </a:p>
                  </a:txBody>
                  <a:tcPr marL="41275" marR="41275" marT="20637" marB="20637">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021641235"/>
                  </a:ext>
                </a:extLst>
              </a:tr>
              <a:tr h="298790">
                <a:tc>
                  <a:txBody>
                    <a:bodyPr/>
                    <a:lstStyle/>
                    <a:p>
                      <a:pPr algn="l" rtl="0" fontAlgn="base"/>
                      <a:r>
                        <a:rPr lang="en-GB" sz="1600" b="1" i="0">
                          <a:solidFill>
                            <a:srgbClr val="000000"/>
                          </a:solidFill>
                          <a:effectLst/>
                          <a:latin typeface="Calibri" panose="020F0502020204030204" pitchFamily="34" charset="0"/>
                        </a:rPr>
                        <a:t>SITEID  </a:t>
                      </a:r>
                      <a:endParaRPr lang="en-GB" sz="4000" b="1" i="0">
                        <a:solidFill>
                          <a:srgbClr val="000000"/>
                        </a:solidFill>
                        <a:effectLst/>
                      </a:endParaRPr>
                    </a:p>
                  </a:txBody>
                  <a:tcPr marL="41275" marR="41275" marT="20637" marB="20637">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l" rtl="0" fontAlgn="base"/>
                      <a:r>
                        <a:rPr lang="en-GB" sz="1600" b="0" i="0">
                          <a:solidFill>
                            <a:srgbClr val="000000"/>
                          </a:solidFill>
                          <a:effectLst/>
                          <a:latin typeface="Calibri" panose="020F0502020204030204" pitchFamily="34" charset="0"/>
                        </a:rPr>
                        <a:t>Text  </a:t>
                      </a:r>
                      <a:endParaRPr lang="en-GB" sz="4000" b="0" i="0">
                        <a:solidFill>
                          <a:srgbClr val="000000"/>
                        </a:solidFill>
                        <a:effectLst/>
                      </a:endParaRPr>
                    </a:p>
                  </a:txBody>
                  <a:tcPr marL="41275" marR="41275" marT="20637" marB="20637">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l" rtl="0" fontAlgn="base"/>
                      <a:r>
                        <a:rPr lang="en-GB" sz="1600" b="0" i="0">
                          <a:solidFill>
                            <a:srgbClr val="000000"/>
                          </a:solidFill>
                          <a:effectLst/>
                          <a:latin typeface="Calibri" panose="020F0502020204030204" pitchFamily="34" charset="0"/>
                        </a:rPr>
                        <a:t>Unique ID value for each hospital  </a:t>
                      </a:r>
                      <a:endParaRPr lang="en-GB" sz="4000" b="0" i="0">
                        <a:solidFill>
                          <a:srgbClr val="000000"/>
                        </a:solidFill>
                        <a:effectLst/>
                      </a:endParaRPr>
                    </a:p>
                  </a:txBody>
                  <a:tcPr marL="41275" marR="41275" marT="20637" marB="20637">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2924271367"/>
                  </a:ext>
                </a:extLst>
              </a:tr>
              <a:tr h="298790">
                <a:tc>
                  <a:txBody>
                    <a:bodyPr/>
                    <a:lstStyle/>
                    <a:p>
                      <a:pPr algn="l" rtl="0" fontAlgn="base"/>
                      <a:r>
                        <a:rPr lang="en-GB" sz="1600" b="1" i="0">
                          <a:solidFill>
                            <a:srgbClr val="000000"/>
                          </a:solidFill>
                          <a:effectLst/>
                          <a:latin typeface="Calibri" panose="020F0502020204030204" pitchFamily="34" charset="0"/>
                        </a:rPr>
                        <a:t>SUBJID  </a:t>
                      </a:r>
                      <a:endParaRPr lang="en-GB" sz="4000" b="1" i="0">
                        <a:solidFill>
                          <a:srgbClr val="000000"/>
                        </a:solidFill>
                        <a:effectLst/>
                      </a:endParaRPr>
                    </a:p>
                  </a:txBody>
                  <a:tcPr marL="41275" marR="41275" marT="20637" marB="20637">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rtl="0" fontAlgn="base"/>
                      <a:r>
                        <a:rPr lang="en-GB" sz="1600" b="0" i="0">
                          <a:solidFill>
                            <a:srgbClr val="000000"/>
                          </a:solidFill>
                          <a:effectLst/>
                          <a:latin typeface="Calibri" panose="020F0502020204030204" pitchFamily="34" charset="0"/>
                        </a:rPr>
                        <a:t>Text  </a:t>
                      </a:r>
                      <a:endParaRPr lang="en-GB" sz="4000" b="0" i="0">
                        <a:solidFill>
                          <a:srgbClr val="000000"/>
                        </a:solidFill>
                        <a:effectLst/>
                      </a:endParaRPr>
                    </a:p>
                  </a:txBody>
                  <a:tcPr marL="41275" marR="41275" marT="20637" marB="20637">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rtl="0" fontAlgn="base"/>
                      <a:r>
                        <a:rPr lang="en-GB" sz="1600" b="0" i="0">
                          <a:solidFill>
                            <a:srgbClr val="000000"/>
                          </a:solidFill>
                          <a:effectLst/>
                          <a:latin typeface="Calibri"/>
                        </a:rPr>
                        <a:t>Unique ID value for each subject  </a:t>
                      </a:r>
                      <a:endParaRPr lang="en-GB" sz="4000" b="0" i="0">
                        <a:solidFill>
                          <a:srgbClr val="000000"/>
                        </a:solidFill>
                        <a:effectLst/>
                        <a:latin typeface="Calibri"/>
                      </a:endParaRPr>
                    </a:p>
                  </a:txBody>
                  <a:tcPr marL="41275" marR="41275" marT="20637" marB="20637">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799335652"/>
                  </a:ext>
                </a:extLst>
              </a:tr>
              <a:tr h="298790">
                <a:tc>
                  <a:txBody>
                    <a:bodyPr/>
                    <a:lstStyle/>
                    <a:p>
                      <a:pPr algn="l" rtl="0" fontAlgn="base"/>
                      <a:r>
                        <a:rPr lang="en-GB" sz="1600" b="1" i="0">
                          <a:solidFill>
                            <a:srgbClr val="000000"/>
                          </a:solidFill>
                          <a:effectLst/>
                          <a:latin typeface="Calibri" panose="020F0502020204030204" pitchFamily="34" charset="0"/>
                        </a:rPr>
                        <a:t>SEX  </a:t>
                      </a:r>
                      <a:endParaRPr lang="en-GB" sz="4000" b="1" i="0">
                        <a:solidFill>
                          <a:srgbClr val="000000"/>
                        </a:solidFill>
                        <a:effectLst/>
                      </a:endParaRPr>
                    </a:p>
                  </a:txBody>
                  <a:tcPr marL="41275" marR="41275" marT="20637" marB="20637">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l" rtl="0" fontAlgn="base"/>
                      <a:r>
                        <a:rPr lang="en-GB" sz="1600" b="0" i="0">
                          <a:solidFill>
                            <a:srgbClr val="000000"/>
                          </a:solidFill>
                          <a:effectLst/>
                          <a:latin typeface="Calibri" panose="020F0502020204030204" pitchFamily="34" charset="0"/>
                        </a:rPr>
                        <a:t>Text  </a:t>
                      </a:r>
                      <a:endParaRPr lang="en-GB" sz="4000" b="0" i="0">
                        <a:solidFill>
                          <a:srgbClr val="000000"/>
                        </a:solidFill>
                        <a:effectLst/>
                      </a:endParaRPr>
                    </a:p>
                  </a:txBody>
                  <a:tcPr marL="41275" marR="41275" marT="20637" marB="20637">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l" rtl="0" fontAlgn="base"/>
                      <a:r>
                        <a:rPr lang="en-GB" sz="1600" b="0" i="0">
                          <a:solidFill>
                            <a:srgbClr val="000000"/>
                          </a:solidFill>
                          <a:effectLst/>
                          <a:latin typeface="Calibri"/>
                        </a:rPr>
                        <a:t>Subject sex  </a:t>
                      </a:r>
                      <a:endParaRPr lang="en-GB" sz="4000" b="0" i="0">
                        <a:solidFill>
                          <a:srgbClr val="000000"/>
                        </a:solidFill>
                        <a:effectLst/>
                        <a:latin typeface="Calibri"/>
                      </a:endParaRPr>
                    </a:p>
                  </a:txBody>
                  <a:tcPr marL="41275" marR="41275" marT="20637" marB="20637">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2345137947"/>
                  </a:ext>
                </a:extLst>
              </a:tr>
              <a:tr h="298790">
                <a:tc>
                  <a:txBody>
                    <a:bodyPr/>
                    <a:lstStyle/>
                    <a:p>
                      <a:pPr algn="l" rtl="0" fontAlgn="base"/>
                      <a:r>
                        <a:rPr lang="en-GB" sz="1600" b="1" i="0">
                          <a:solidFill>
                            <a:srgbClr val="000000"/>
                          </a:solidFill>
                          <a:effectLst/>
                          <a:latin typeface="Calibri" panose="020F0502020204030204" pitchFamily="34" charset="0"/>
                        </a:rPr>
                        <a:t>AGE  </a:t>
                      </a:r>
                      <a:endParaRPr lang="en-GB" sz="4000" b="1" i="0">
                        <a:solidFill>
                          <a:srgbClr val="000000"/>
                        </a:solidFill>
                        <a:effectLst/>
                      </a:endParaRPr>
                    </a:p>
                  </a:txBody>
                  <a:tcPr marL="41275" marR="41275" marT="20637" marB="20637">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rtl="0" fontAlgn="base"/>
                      <a:r>
                        <a:rPr lang="en-GB" sz="1600" b="0" i="0">
                          <a:solidFill>
                            <a:srgbClr val="000000"/>
                          </a:solidFill>
                          <a:effectLst/>
                          <a:latin typeface="Calibri" panose="020F0502020204030204" pitchFamily="34" charset="0"/>
                        </a:rPr>
                        <a:t>Numeric </a:t>
                      </a:r>
                      <a:endParaRPr lang="en-GB" sz="4000" b="0" i="0">
                        <a:solidFill>
                          <a:srgbClr val="000000"/>
                        </a:solidFill>
                        <a:effectLst/>
                      </a:endParaRPr>
                    </a:p>
                  </a:txBody>
                  <a:tcPr marL="41275" marR="41275" marT="20637" marB="20637">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rtl="0" fontAlgn="base"/>
                      <a:r>
                        <a:rPr lang="en-GB" sz="1600" b="0" i="0">
                          <a:solidFill>
                            <a:srgbClr val="000000"/>
                          </a:solidFill>
                          <a:effectLst/>
                          <a:latin typeface="Calibri"/>
                        </a:rPr>
                        <a:t>Subject age  </a:t>
                      </a:r>
                      <a:endParaRPr lang="en-GB" sz="4000" b="0" i="0">
                        <a:solidFill>
                          <a:srgbClr val="000000"/>
                        </a:solidFill>
                        <a:effectLst/>
                        <a:latin typeface="Calibri"/>
                      </a:endParaRPr>
                    </a:p>
                  </a:txBody>
                  <a:tcPr marL="41275" marR="41275" marT="20637" marB="20637">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465846369"/>
                  </a:ext>
                </a:extLst>
              </a:tr>
              <a:tr h="298790">
                <a:tc>
                  <a:txBody>
                    <a:bodyPr/>
                    <a:lstStyle/>
                    <a:p>
                      <a:pPr algn="l" rtl="0" fontAlgn="base"/>
                      <a:r>
                        <a:rPr lang="en-GB" sz="1600" b="1" i="0">
                          <a:solidFill>
                            <a:srgbClr val="000000"/>
                          </a:solidFill>
                          <a:effectLst/>
                          <a:latin typeface="Calibri" panose="020F0502020204030204" pitchFamily="34" charset="0"/>
                        </a:rPr>
                        <a:t>RACE  </a:t>
                      </a:r>
                      <a:endParaRPr lang="en-GB" sz="4000" b="1" i="0">
                        <a:solidFill>
                          <a:srgbClr val="000000"/>
                        </a:solidFill>
                        <a:effectLst/>
                      </a:endParaRPr>
                    </a:p>
                  </a:txBody>
                  <a:tcPr marL="41275" marR="41275" marT="20637" marB="20637">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l" rtl="0" fontAlgn="base"/>
                      <a:r>
                        <a:rPr lang="en-GB" sz="1600" b="0" i="0">
                          <a:solidFill>
                            <a:srgbClr val="000000"/>
                          </a:solidFill>
                          <a:effectLst/>
                          <a:latin typeface="Calibri" panose="020F0502020204030204" pitchFamily="34" charset="0"/>
                        </a:rPr>
                        <a:t>Text  </a:t>
                      </a:r>
                      <a:endParaRPr lang="en-GB" sz="4000" b="0" i="0">
                        <a:solidFill>
                          <a:srgbClr val="000000"/>
                        </a:solidFill>
                        <a:effectLst/>
                      </a:endParaRPr>
                    </a:p>
                  </a:txBody>
                  <a:tcPr marL="41275" marR="41275" marT="20637" marB="20637">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l" rtl="0" fontAlgn="base"/>
                      <a:r>
                        <a:rPr lang="en-GB" sz="1600" b="0" i="0">
                          <a:solidFill>
                            <a:srgbClr val="000000"/>
                          </a:solidFill>
                          <a:effectLst/>
                          <a:latin typeface="Calibri"/>
                        </a:rPr>
                        <a:t>Subject race  </a:t>
                      </a:r>
                      <a:endParaRPr lang="en-GB" sz="4000" b="0" i="0">
                        <a:solidFill>
                          <a:srgbClr val="000000"/>
                        </a:solidFill>
                        <a:effectLst/>
                        <a:latin typeface="Calibri"/>
                      </a:endParaRPr>
                    </a:p>
                  </a:txBody>
                  <a:tcPr marL="41275" marR="41275" marT="20637" marB="20637">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130817021"/>
                  </a:ext>
                </a:extLst>
              </a:tr>
              <a:tr h="298790">
                <a:tc>
                  <a:txBody>
                    <a:bodyPr/>
                    <a:lstStyle/>
                    <a:p>
                      <a:pPr algn="l" rtl="0" fontAlgn="base"/>
                      <a:r>
                        <a:rPr lang="en-GB" sz="1600" b="1" i="0">
                          <a:solidFill>
                            <a:srgbClr val="000000"/>
                          </a:solidFill>
                          <a:effectLst/>
                          <a:latin typeface="Calibri" panose="020F0502020204030204" pitchFamily="34" charset="0"/>
                        </a:rPr>
                        <a:t>ALLERGY  </a:t>
                      </a:r>
                      <a:endParaRPr lang="en-GB" sz="4000" b="1" i="0">
                        <a:solidFill>
                          <a:srgbClr val="000000"/>
                        </a:solidFill>
                        <a:effectLst/>
                      </a:endParaRPr>
                    </a:p>
                  </a:txBody>
                  <a:tcPr marL="41275" marR="41275" marT="20637" marB="20637">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rtl="0" fontAlgn="base"/>
                      <a:r>
                        <a:rPr lang="en-GB" sz="1600" b="0" i="0">
                          <a:solidFill>
                            <a:srgbClr val="000000"/>
                          </a:solidFill>
                          <a:effectLst/>
                          <a:latin typeface="Calibri" panose="020F0502020204030204" pitchFamily="34" charset="0"/>
                        </a:rPr>
                        <a:t>Text  </a:t>
                      </a:r>
                      <a:endParaRPr lang="en-GB" sz="4000" b="0" i="0">
                        <a:solidFill>
                          <a:srgbClr val="000000"/>
                        </a:solidFill>
                        <a:effectLst/>
                      </a:endParaRPr>
                    </a:p>
                  </a:txBody>
                  <a:tcPr marL="41275" marR="41275" marT="20637" marB="20637">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rtl="0" fontAlgn="base"/>
                      <a:r>
                        <a:rPr lang="en-GB" sz="1600" b="0" i="0">
                          <a:solidFill>
                            <a:srgbClr val="000000"/>
                          </a:solidFill>
                          <a:effectLst/>
                          <a:latin typeface="Calibri"/>
                        </a:rPr>
                        <a:t>Subject allergy information  </a:t>
                      </a:r>
                      <a:endParaRPr lang="en-GB" sz="4000" b="0" i="0">
                        <a:solidFill>
                          <a:srgbClr val="000000"/>
                        </a:solidFill>
                        <a:effectLst/>
                        <a:latin typeface="Calibri"/>
                      </a:endParaRPr>
                    </a:p>
                  </a:txBody>
                  <a:tcPr marL="41275" marR="41275" marT="20637" marB="20637">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4280123665"/>
                  </a:ext>
                </a:extLst>
              </a:tr>
              <a:tr h="298790">
                <a:tc>
                  <a:txBody>
                    <a:bodyPr/>
                    <a:lstStyle/>
                    <a:p>
                      <a:pPr algn="l" rtl="0" fontAlgn="base"/>
                      <a:r>
                        <a:rPr lang="en-GB" sz="1600" b="1" i="0">
                          <a:solidFill>
                            <a:srgbClr val="000000"/>
                          </a:solidFill>
                          <a:effectLst/>
                          <a:latin typeface="Calibri" panose="020F0502020204030204" pitchFamily="34" charset="0"/>
                        </a:rPr>
                        <a:t>MEDICAL  </a:t>
                      </a:r>
                      <a:endParaRPr lang="en-GB" sz="4000" b="1" i="0">
                        <a:solidFill>
                          <a:srgbClr val="000000"/>
                        </a:solidFill>
                        <a:effectLst/>
                      </a:endParaRPr>
                    </a:p>
                  </a:txBody>
                  <a:tcPr marL="41275" marR="41275" marT="20637" marB="20637">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l" rtl="0" fontAlgn="base"/>
                      <a:r>
                        <a:rPr lang="en-GB" sz="1600" b="0" i="0">
                          <a:solidFill>
                            <a:srgbClr val="000000"/>
                          </a:solidFill>
                          <a:effectLst/>
                          <a:latin typeface="Calibri" panose="020F0502020204030204" pitchFamily="34" charset="0"/>
                        </a:rPr>
                        <a:t>Text  </a:t>
                      </a:r>
                      <a:endParaRPr lang="en-GB" sz="4000" b="0" i="0">
                        <a:solidFill>
                          <a:srgbClr val="000000"/>
                        </a:solidFill>
                        <a:effectLst/>
                      </a:endParaRPr>
                    </a:p>
                  </a:txBody>
                  <a:tcPr marL="41275" marR="41275" marT="20637" marB="20637">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l" rtl="0" fontAlgn="base"/>
                      <a:r>
                        <a:rPr lang="en-GB" sz="1600" b="0" i="0">
                          <a:solidFill>
                            <a:srgbClr val="000000"/>
                          </a:solidFill>
                          <a:effectLst/>
                          <a:latin typeface="Calibri" panose="020F0502020204030204" pitchFamily="34" charset="0"/>
                        </a:rPr>
                        <a:t>History of medical conditions  </a:t>
                      </a:r>
                      <a:endParaRPr lang="en-GB" sz="4000" b="0" i="0">
                        <a:solidFill>
                          <a:srgbClr val="000000"/>
                        </a:solidFill>
                        <a:effectLst/>
                      </a:endParaRPr>
                    </a:p>
                  </a:txBody>
                  <a:tcPr marL="41275" marR="41275" marT="20637" marB="20637">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2879067124"/>
                  </a:ext>
                </a:extLst>
              </a:tr>
              <a:tr h="298790">
                <a:tc>
                  <a:txBody>
                    <a:bodyPr/>
                    <a:lstStyle/>
                    <a:p>
                      <a:pPr algn="l" rtl="0" fontAlgn="base"/>
                      <a:r>
                        <a:rPr lang="en-GB" sz="1600" b="1" i="0">
                          <a:solidFill>
                            <a:srgbClr val="000000"/>
                          </a:solidFill>
                          <a:effectLst/>
                          <a:latin typeface="Calibri" panose="020F0502020204030204" pitchFamily="34" charset="0"/>
                        </a:rPr>
                        <a:t>SMOKER  </a:t>
                      </a:r>
                      <a:endParaRPr lang="en-GB" sz="4000" b="1" i="0">
                        <a:solidFill>
                          <a:srgbClr val="000000"/>
                        </a:solidFill>
                        <a:effectLst/>
                      </a:endParaRPr>
                    </a:p>
                  </a:txBody>
                  <a:tcPr marL="41275" marR="41275" marT="20637" marB="20637">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rtl="0" fontAlgn="base"/>
                      <a:r>
                        <a:rPr lang="en-GB" sz="1600" b="0" i="0">
                          <a:solidFill>
                            <a:srgbClr val="000000"/>
                          </a:solidFill>
                          <a:effectLst/>
                          <a:latin typeface="Calibri" panose="020F0502020204030204" pitchFamily="34" charset="0"/>
                        </a:rPr>
                        <a:t>Text (binary) </a:t>
                      </a:r>
                      <a:endParaRPr lang="en-GB" sz="4000" b="0" i="0">
                        <a:solidFill>
                          <a:srgbClr val="000000"/>
                        </a:solidFill>
                        <a:effectLst/>
                      </a:endParaRPr>
                    </a:p>
                  </a:txBody>
                  <a:tcPr marL="41275" marR="41275" marT="20637" marB="20637">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rtl="0" fontAlgn="base"/>
                      <a:r>
                        <a:rPr lang="en-GB" sz="1600" b="0" i="0">
                          <a:solidFill>
                            <a:srgbClr val="000000"/>
                          </a:solidFill>
                          <a:effectLst/>
                          <a:latin typeface="Calibri"/>
                        </a:rPr>
                        <a:t>Is subject a smoker? </a:t>
                      </a:r>
                      <a:endParaRPr lang="en-GB" sz="4000" b="0" i="0">
                        <a:solidFill>
                          <a:srgbClr val="000000"/>
                        </a:solidFill>
                        <a:effectLst/>
                        <a:latin typeface="Calibri"/>
                      </a:endParaRPr>
                    </a:p>
                  </a:txBody>
                  <a:tcPr marL="41275" marR="41275" marT="20637" marB="20637">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21722533"/>
                  </a:ext>
                </a:extLst>
              </a:tr>
              <a:tr h="298790">
                <a:tc>
                  <a:txBody>
                    <a:bodyPr/>
                    <a:lstStyle/>
                    <a:p>
                      <a:pPr algn="l" rtl="0" fontAlgn="base"/>
                      <a:r>
                        <a:rPr lang="en-GB" sz="1600" b="1" i="0">
                          <a:solidFill>
                            <a:srgbClr val="000000"/>
                          </a:solidFill>
                          <a:effectLst/>
                          <a:latin typeface="Calibri" panose="020F0502020204030204" pitchFamily="34" charset="0"/>
                        </a:rPr>
                        <a:t>LAST_DOSE_FLU  </a:t>
                      </a:r>
                      <a:endParaRPr lang="en-GB" sz="4000" b="1" i="0">
                        <a:solidFill>
                          <a:srgbClr val="000000"/>
                        </a:solidFill>
                        <a:effectLst/>
                      </a:endParaRPr>
                    </a:p>
                  </a:txBody>
                  <a:tcPr marL="41275" marR="41275" marT="20637" marB="20637">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l" rtl="0" fontAlgn="base"/>
                      <a:r>
                        <a:rPr lang="en-GB" sz="1600" b="0" i="0">
                          <a:solidFill>
                            <a:srgbClr val="000000"/>
                          </a:solidFill>
                          <a:effectLst/>
                          <a:latin typeface="Calibri" panose="020F0502020204030204" pitchFamily="34" charset="0"/>
                        </a:rPr>
                        <a:t>Text (binary) </a:t>
                      </a:r>
                      <a:endParaRPr lang="en-GB" sz="4000" b="0" i="0">
                        <a:solidFill>
                          <a:srgbClr val="000000"/>
                        </a:solidFill>
                        <a:effectLst/>
                      </a:endParaRPr>
                    </a:p>
                  </a:txBody>
                  <a:tcPr marL="41275" marR="41275" marT="20637" marB="20637">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l" rtl="0" fontAlgn="base"/>
                      <a:r>
                        <a:rPr lang="en-GB" sz="1600" b="0" i="0">
                          <a:solidFill>
                            <a:srgbClr val="000000"/>
                          </a:solidFill>
                          <a:effectLst/>
                          <a:latin typeface="Calibri"/>
                        </a:rPr>
                        <a:t>Has subject had the flu/a flu shot in last 6 months? </a:t>
                      </a:r>
                      <a:endParaRPr lang="en-GB" sz="4000" b="0" i="0">
                        <a:solidFill>
                          <a:srgbClr val="000000"/>
                        </a:solidFill>
                        <a:effectLst/>
                        <a:latin typeface="Calibri"/>
                      </a:endParaRPr>
                    </a:p>
                  </a:txBody>
                  <a:tcPr marL="41275" marR="41275" marT="20637" marB="20637">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3971856948"/>
                  </a:ext>
                </a:extLst>
              </a:tr>
              <a:tr h="298790">
                <a:tc>
                  <a:txBody>
                    <a:bodyPr/>
                    <a:lstStyle/>
                    <a:p>
                      <a:pPr algn="l" rtl="0" fontAlgn="base"/>
                      <a:r>
                        <a:rPr lang="en-GB" sz="1600" b="1" i="0">
                          <a:solidFill>
                            <a:srgbClr val="000000"/>
                          </a:solidFill>
                          <a:effectLst/>
                          <a:latin typeface="Calibri" panose="020F0502020204030204" pitchFamily="34" charset="0"/>
                        </a:rPr>
                        <a:t>BMI  </a:t>
                      </a:r>
                      <a:endParaRPr lang="en-GB" sz="4000" b="1" i="0">
                        <a:solidFill>
                          <a:srgbClr val="000000"/>
                        </a:solidFill>
                        <a:effectLst/>
                      </a:endParaRPr>
                    </a:p>
                  </a:txBody>
                  <a:tcPr marL="41275" marR="41275" marT="20637" marB="20637">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rtl="0" fontAlgn="base"/>
                      <a:r>
                        <a:rPr lang="en-GB" sz="1600" b="0" i="0">
                          <a:solidFill>
                            <a:srgbClr val="000000"/>
                          </a:solidFill>
                          <a:effectLst/>
                          <a:latin typeface="Calibri" panose="020F0502020204030204" pitchFamily="34" charset="0"/>
                        </a:rPr>
                        <a:t>Numeric </a:t>
                      </a:r>
                      <a:endParaRPr lang="en-GB" sz="4000" b="0" i="0">
                        <a:solidFill>
                          <a:srgbClr val="000000"/>
                        </a:solidFill>
                        <a:effectLst/>
                      </a:endParaRPr>
                    </a:p>
                  </a:txBody>
                  <a:tcPr marL="41275" marR="41275" marT="20637" marB="20637">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rtl="0" fontAlgn="base"/>
                      <a:r>
                        <a:rPr lang="en-GB" sz="1600" b="0" i="0">
                          <a:solidFill>
                            <a:srgbClr val="000000"/>
                          </a:solidFill>
                          <a:effectLst/>
                          <a:latin typeface="Calibri" panose="020F0502020204030204" pitchFamily="34" charset="0"/>
                        </a:rPr>
                        <a:t>Body mass index value </a:t>
                      </a:r>
                      <a:endParaRPr lang="en-GB" sz="4000" b="0" i="0">
                        <a:solidFill>
                          <a:srgbClr val="000000"/>
                        </a:solidFill>
                        <a:effectLst/>
                      </a:endParaRPr>
                    </a:p>
                  </a:txBody>
                  <a:tcPr marL="41275" marR="41275" marT="20637" marB="20637">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944145231"/>
                  </a:ext>
                </a:extLst>
              </a:tr>
              <a:tr h="298790">
                <a:tc>
                  <a:txBody>
                    <a:bodyPr/>
                    <a:lstStyle/>
                    <a:p>
                      <a:pPr algn="l" rtl="0" fontAlgn="base"/>
                      <a:r>
                        <a:rPr lang="en-GB" sz="1600" b="1" i="0">
                          <a:solidFill>
                            <a:srgbClr val="000000"/>
                          </a:solidFill>
                          <a:effectLst/>
                          <a:latin typeface="Calibri" panose="020F0502020204030204" pitchFamily="34" charset="0"/>
                        </a:rPr>
                        <a:t>PEAK_FLOW_1  </a:t>
                      </a:r>
                      <a:endParaRPr lang="en-GB" sz="4000" b="1" i="0">
                        <a:solidFill>
                          <a:srgbClr val="000000"/>
                        </a:solidFill>
                        <a:effectLst/>
                      </a:endParaRPr>
                    </a:p>
                  </a:txBody>
                  <a:tcPr marL="41275" marR="41275" marT="20637" marB="20637">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l" rtl="0" fontAlgn="base"/>
                      <a:r>
                        <a:rPr lang="en-GB" sz="1600" b="0" i="0">
                          <a:solidFill>
                            <a:srgbClr val="000000"/>
                          </a:solidFill>
                          <a:effectLst/>
                          <a:latin typeface="Calibri" panose="020F0502020204030204" pitchFamily="34" charset="0"/>
                        </a:rPr>
                        <a:t>Numeric </a:t>
                      </a:r>
                      <a:endParaRPr lang="en-GB" sz="4000" b="0" i="0">
                        <a:solidFill>
                          <a:srgbClr val="000000"/>
                        </a:solidFill>
                        <a:effectLst/>
                      </a:endParaRPr>
                    </a:p>
                  </a:txBody>
                  <a:tcPr marL="41275" marR="41275" marT="20637" marB="20637">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l" rtl="0" fontAlgn="base"/>
                      <a:r>
                        <a:rPr lang="en-GB" sz="1600" b="0" i="0">
                          <a:solidFill>
                            <a:srgbClr val="000000"/>
                          </a:solidFill>
                          <a:effectLst/>
                          <a:latin typeface="Calibri" panose="020F0502020204030204" pitchFamily="34" charset="0"/>
                        </a:rPr>
                        <a:t>Peak flow reading 1 </a:t>
                      </a:r>
                      <a:r>
                        <a:rPr lang="en-GB" sz="1600" b="0" i="0">
                          <a:solidFill>
                            <a:srgbClr val="FF0000"/>
                          </a:solidFill>
                          <a:effectLst/>
                          <a:latin typeface="Calibri" panose="020F0502020204030204" pitchFamily="34" charset="0"/>
                        </a:rPr>
                        <a:t>  </a:t>
                      </a:r>
                      <a:endParaRPr lang="en-GB" sz="4000" b="0" i="0">
                        <a:solidFill>
                          <a:srgbClr val="000000"/>
                        </a:solidFill>
                        <a:effectLst/>
                      </a:endParaRPr>
                    </a:p>
                  </a:txBody>
                  <a:tcPr marL="41275" marR="41275" marT="20637" marB="20637">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763101569"/>
                  </a:ext>
                </a:extLst>
              </a:tr>
              <a:tr h="298790">
                <a:tc>
                  <a:txBody>
                    <a:bodyPr/>
                    <a:lstStyle/>
                    <a:p>
                      <a:pPr algn="l" rtl="0" fontAlgn="base"/>
                      <a:r>
                        <a:rPr lang="en-GB" sz="1600" b="1" i="0">
                          <a:solidFill>
                            <a:srgbClr val="000000"/>
                          </a:solidFill>
                          <a:effectLst/>
                          <a:latin typeface="Calibri" panose="020F0502020204030204" pitchFamily="34" charset="0"/>
                        </a:rPr>
                        <a:t>PEAK_FLOW_2  </a:t>
                      </a:r>
                      <a:endParaRPr lang="en-GB" sz="4000" b="1" i="0">
                        <a:solidFill>
                          <a:srgbClr val="000000"/>
                        </a:solidFill>
                        <a:effectLst/>
                      </a:endParaRPr>
                    </a:p>
                  </a:txBody>
                  <a:tcPr marL="41275" marR="41275" marT="20637" marB="20637">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rtl="0" fontAlgn="base"/>
                      <a:r>
                        <a:rPr lang="en-GB" sz="1600" b="0" i="0">
                          <a:solidFill>
                            <a:srgbClr val="000000"/>
                          </a:solidFill>
                          <a:effectLst/>
                          <a:latin typeface="Calibri" panose="020F0502020204030204" pitchFamily="34" charset="0"/>
                        </a:rPr>
                        <a:t>Numeric </a:t>
                      </a:r>
                      <a:endParaRPr lang="en-GB" sz="4000" b="0" i="0">
                        <a:solidFill>
                          <a:srgbClr val="000000"/>
                        </a:solidFill>
                        <a:effectLst/>
                      </a:endParaRPr>
                    </a:p>
                  </a:txBody>
                  <a:tcPr marL="41275" marR="41275" marT="20637" marB="20637">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rtl="0" fontAlgn="base"/>
                      <a:r>
                        <a:rPr lang="en-GB" sz="1600" b="0" i="0">
                          <a:solidFill>
                            <a:srgbClr val="000000"/>
                          </a:solidFill>
                          <a:effectLst/>
                          <a:latin typeface="Calibri" panose="020F0502020204030204" pitchFamily="34" charset="0"/>
                        </a:rPr>
                        <a:t>Peak flow reading 2  </a:t>
                      </a:r>
                      <a:endParaRPr lang="en-GB" sz="4000" b="0" i="0">
                        <a:solidFill>
                          <a:srgbClr val="000000"/>
                        </a:solidFill>
                        <a:effectLst/>
                      </a:endParaRPr>
                    </a:p>
                  </a:txBody>
                  <a:tcPr marL="41275" marR="41275" marT="20637" marB="20637">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448873784"/>
                  </a:ext>
                </a:extLst>
              </a:tr>
              <a:tr h="298790">
                <a:tc>
                  <a:txBody>
                    <a:bodyPr/>
                    <a:lstStyle/>
                    <a:p>
                      <a:pPr algn="l" rtl="0" fontAlgn="base"/>
                      <a:r>
                        <a:rPr lang="en-GB" sz="1600" b="1" i="0">
                          <a:solidFill>
                            <a:srgbClr val="000000"/>
                          </a:solidFill>
                          <a:effectLst/>
                          <a:latin typeface="Calibri" panose="020F0502020204030204" pitchFamily="34" charset="0"/>
                        </a:rPr>
                        <a:t>PEAK_FLOW_3  </a:t>
                      </a:r>
                      <a:endParaRPr lang="en-GB" sz="4000" b="1" i="0">
                        <a:solidFill>
                          <a:srgbClr val="000000"/>
                        </a:solidFill>
                        <a:effectLst/>
                      </a:endParaRPr>
                    </a:p>
                  </a:txBody>
                  <a:tcPr marL="41275" marR="41275" marT="20637" marB="20637">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l" rtl="0" fontAlgn="base"/>
                      <a:r>
                        <a:rPr lang="en-GB" sz="1600" b="0" i="0">
                          <a:solidFill>
                            <a:srgbClr val="000000"/>
                          </a:solidFill>
                          <a:effectLst/>
                          <a:latin typeface="Calibri" panose="020F0502020204030204" pitchFamily="34" charset="0"/>
                        </a:rPr>
                        <a:t>Numeric </a:t>
                      </a:r>
                      <a:endParaRPr lang="en-GB" sz="4000" b="0" i="0">
                        <a:solidFill>
                          <a:srgbClr val="000000"/>
                        </a:solidFill>
                        <a:effectLst/>
                      </a:endParaRPr>
                    </a:p>
                  </a:txBody>
                  <a:tcPr marL="41275" marR="41275" marT="20637" marB="20637">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a:txBody>
                    <a:bodyPr/>
                    <a:lstStyle/>
                    <a:p>
                      <a:pPr algn="l" rtl="0" fontAlgn="base"/>
                      <a:r>
                        <a:rPr lang="en-GB" sz="1600" b="0" i="0">
                          <a:solidFill>
                            <a:srgbClr val="000000"/>
                          </a:solidFill>
                          <a:effectLst/>
                          <a:latin typeface="Calibri" panose="020F0502020204030204" pitchFamily="34" charset="0"/>
                        </a:rPr>
                        <a:t>Peak flow reading 3  </a:t>
                      </a:r>
                      <a:endParaRPr lang="en-GB" sz="4000" b="0" i="0">
                        <a:solidFill>
                          <a:srgbClr val="000000"/>
                        </a:solidFill>
                        <a:effectLst/>
                      </a:endParaRPr>
                    </a:p>
                  </a:txBody>
                  <a:tcPr marL="41275" marR="41275" marT="20637" marB="20637">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1705862751"/>
                  </a:ext>
                </a:extLst>
              </a:tr>
            </a:tbl>
          </a:graphicData>
        </a:graphic>
      </p:graphicFrame>
      <p:sp>
        <p:nvSpPr>
          <p:cNvPr id="8" name="Text Placeholder 7">
            <a:extLst>
              <a:ext uri="{FF2B5EF4-FFF2-40B4-BE49-F238E27FC236}">
                <a16:creationId xmlns:a16="http://schemas.microsoft.com/office/drawing/2014/main" id="{B383F446-F521-49B0-A076-607FA2C5BB5E}"/>
              </a:ext>
            </a:extLst>
          </p:cNvPr>
          <p:cNvSpPr txBox="1">
            <a:spLocks/>
          </p:cNvSpPr>
          <p:nvPr/>
        </p:nvSpPr>
        <p:spPr>
          <a:xfrm>
            <a:off x="365125" y="5406088"/>
            <a:ext cx="11460163" cy="537776"/>
          </a:xfrm>
          <a:prstGeom prst="rect">
            <a:avLst/>
          </a:prstGeom>
        </p:spPr>
        <p:txBody>
          <a:bodyPr vert="horz" lIns="0" tIns="180000" rIns="0" bIns="180000" rtlCol="0">
            <a:noAutofit/>
          </a:bodyPr>
          <a:lstStyle>
            <a:lvl1pPr marL="359991" indent="-359991" algn="l" defTabSz="1219170" rtl="0" eaLnBrk="1" latinLnBrk="0" hangingPunct="1">
              <a:spcBef>
                <a:spcPts val="300"/>
              </a:spcBef>
              <a:spcAft>
                <a:spcPts val="300"/>
              </a:spcAft>
              <a:buClr>
                <a:schemeClr val="tx2"/>
              </a:buClr>
              <a:buSzPct val="110000"/>
              <a:buFont typeface="Arial" panose="020B0604020202020204" pitchFamily="34" charset="0"/>
              <a:buChar char="•"/>
              <a:defRPr sz="2200" kern="1200">
                <a:solidFill>
                  <a:schemeClr val="tx1"/>
                </a:solidFill>
                <a:latin typeface="+mn-lt"/>
                <a:ea typeface="+mn-ea"/>
                <a:cs typeface="+mn-cs"/>
              </a:defRPr>
            </a:lvl1pPr>
            <a:lvl2pPr marL="717533" indent="-359991" algn="l" defTabSz="1219170" rtl="0" eaLnBrk="1" latinLnBrk="0" hangingPunct="1">
              <a:spcBef>
                <a:spcPts val="300"/>
              </a:spcBef>
              <a:spcAft>
                <a:spcPts val="300"/>
              </a:spcAft>
              <a:buClr>
                <a:schemeClr val="tx1"/>
              </a:buClr>
              <a:buFont typeface="Arial" panose="020B0604020202020204" pitchFamily="34" charset="0"/>
              <a:buChar char="­"/>
              <a:defRPr sz="2000" kern="1200">
                <a:solidFill>
                  <a:schemeClr val="tx1"/>
                </a:solidFill>
                <a:latin typeface="+mn-lt"/>
                <a:ea typeface="+mn-ea"/>
                <a:cs typeface="+mn-cs"/>
              </a:defRPr>
            </a:lvl2pPr>
            <a:lvl3pPr marL="1079973" indent="-359991" algn="l" defTabSz="1219170" rtl="0" eaLnBrk="1" latinLnBrk="0" hangingPunct="1">
              <a:spcBef>
                <a:spcPts val="30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3pPr>
            <a:lvl4pPr marL="1441415" indent="-359991" algn="l" defTabSz="1219170" rtl="0" eaLnBrk="1" latinLnBrk="0" hangingPunct="1">
              <a:spcBef>
                <a:spcPts val="300"/>
              </a:spcBef>
              <a:spcAft>
                <a:spcPts val="300"/>
              </a:spcAft>
              <a:buClr>
                <a:schemeClr val="tx1"/>
              </a:buClr>
              <a:buFont typeface="Arial" panose="020B0604020202020204" pitchFamily="34" charset="0"/>
              <a:buChar char="­"/>
              <a:defRPr sz="1600" kern="1200">
                <a:solidFill>
                  <a:schemeClr val="tx1"/>
                </a:solidFill>
                <a:latin typeface="+mn-lt"/>
                <a:ea typeface="+mn-ea"/>
                <a:cs typeface="+mn-cs"/>
              </a:defRPr>
            </a:lvl4pPr>
            <a:lvl5pPr marL="1799955" indent="-359991" algn="l" defTabSz="1219170" rtl="0" eaLnBrk="1" latinLnBrk="0" hangingPunct="1">
              <a:spcBef>
                <a:spcPts val="300"/>
              </a:spcBef>
              <a:spcAft>
                <a:spcPts val="300"/>
              </a:spcAft>
              <a:buClr>
                <a:schemeClr val="tx1"/>
              </a:buClr>
              <a:buFont typeface="Arial" panose="020B0604020202020204" pitchFamily="34" charset="0"/>
              <a:buChar char="­"/>
              <a:defRPr sz="1400" b="0" kern="1200">
                <a:solidFill>
                  <a:schemeClr val="tx1"/>
                </a:solidFill>
                <a:latin typeface="+mn-lt"/>
                <a:ea typeface="+mn-ea"/>
                <a:cs typeface="+mn-cs"/>
              </a:defRPr>
            </a:lvl5pPr>
            <a:lvl6pPr marL="2159946"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mn-lt"/>
                <a:ea typeface="+mn-ea"/>
                <a:cs typeface="+mn-cs"/>
              </a:defRPr>
            </a:lvl6pPr>
            <a:lvl7pPr marL="2399940"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mn-lt"/>
                <a:ea typeface="+mn-ea"/>
                <a:cs typeface="+mn-cs"/>
              </a:defRPr>
            </a:lvl7pPr>
            <a:lvl8pPr marL="2759931"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mn-lt"/>
                <a:ea typeface="+mn-ea"/>
                <a:cs typeface="+mn-cs"/>
              </a:defRPr>
            </a:lvl8pPr>
            <a:lvl9pPr marL="3119922"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mn-lt"/>
                <a:ea typeface="+mn-ea"/>
                <a:cs typeface="+mn-cs"/>
              </a:defRPr>
            </a:lvl9pPr>
          </a:lstStyle>
          <a:p>
            <a:r>
              <a:rPr lang="en-GB" sz="1800" u="sng">
                <a:solidFill>
                  <a:srgbClr val="000000"/>
                </a:solidFill>
                <a:latin typeface="Calibri" panose="020F0502020204030204" pitchFamily="34" charset="0"/>
                <a:cs typeface="Arial" panose="020B0604020202020204" pitchFamily="34" charset="0"/>
              </a:rPr>
              <a:t>Note</a:t>
            </a:r>
            <a:r>
              <a:rPr lang="en-GB" sz="1800">
                <a:solidFill>
                  <a:srgbClr val="000000"/>
                </a:solidFill>
                <a:latin typeface="Calibri" panose="020F0502020204030204" pitchFamily="34" charset="0"/>
                <a:cs typeface="Arial" panose="020B0604020202020204" pitchFamily="34" charset="0"/>
              </a:rPr>
              <a:t>: “binary” in this case means the column contains one of two values, “TRUE” or “FALSE”</a:t>
            </a:r>
            <a:endParaRPr lang="en-GB"/>
          </a:p>
        </p:txBody>
      </p:sp>
    </p:spTree>
    <p:extLst>
      <p:ext uri="{BB962C8B-B14F-4D97-AF65-F5344CB8AC3E}">
        <p14:creationId xmlns:p14="http://schemas.microsoft.com/office/powerpoint/2010/main" val="2324596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6C3449-F0B5-BF21-318B-82011835867C}"/>
              </a:ext>
            </a:extLst>
          </p:cNvPr>
          <p:cNvSpPr>
            <a:spLocks noGrp="1"/>
          </p:cNvSpPr>
          <p:nvPr>
            <p:ph type="dt" sz="half" idx="19"/>
          </p:nvPr>
        </p:nvSpPr>
        <p:spPr/>
        <p:txBody>
          <a:bodyPr/>
          <a:lstStyle/>
          <a:p>
            <a:fld id="{02542794-638D-4328-B0BC-C610FB243ADC}" type="datetime4">
              <a:rPr lang="en-GB" smtClean="0"/>
              <a:t>03 May 2023</a:t>
            </a:fld>
            <a:endParaRPr lang="en-GB"/>
          </a:p>
        </p:txBody>
      </p:sp>
      <p:sp>
        <p:nvSpPr>
          <p:cNvPr id="3" name="Slide Number Placeholder 2">
            <a:extLst>
              <a:ext uri="{FF2B5EF4-FFF2-40B4-BE49-F238E27FC236}">
                <a16:creationId xmlns:a16="http://schemas.microsoft.com/office/drawing/2014/main" id="{56B2475D-BBD3-E72F-7123-451C1196D88A}"/>
              </a:ext>
            </a:extLst>
          </p:cNvPr>
          <p:cNvSpPr>
            <a:spLocks noGrp="1"/>
          </p:cNvSpPr>
          <p:nvPr>
            <p:ph type="sldNum" sz="quarter" idx="21"/>
          </p:nvPr>
        </p:nvSpPr>
        <p:spPr/>
        <p:txBody>
          <a:bodyPr/>
          <a:lstStyle/>
          <a:p>
            <a:fld id="{9F9F533D-B52E-4A2F-BF72-0ADD2D94BD75}" type="slidenum">
              <a:rPr lang="en-GB" smtClean="0"/>
              <a:pPr/>
              <a:t>26</a:t>
            </a:fld>
            <a:endParaRPr lang="en-GB"/>
          </a:p>
        </p:txBody>
      </p:sp>
      <p:sp>
        <p:nvSpPr>
          <p:cNvPr id="7" name="Title 6">
            <a:extLst>
              <a:ext uri="{FF2B5EF4-FFF2-40B4-BE49-F238E27FC236}">
                <a16:creationId xmlns:a16="http://schemas.microsoft.com/office/drawing/2014/main" id="{A95542F3-4261-67C3-63A9-1B58BE9EEA2E}"/>
              </a:ext>
            </a:extLst>
          </p:cNvPr>
          <p:cNvSpPr>
            <a:spLocks noGrp="1"/>
          </p:cNvSpPr>
          <p:nvPr>
            <p:ph type="title"/>
          </p:nvPr>
        </p:nvSpPr>
        <p:spPr/>
        <p:txBody>
          <a:bodyPr/>
          <a:lstStyle/>
          <a:p>
            <a:r>
              <a:rPr lang="en-GB"/>
              <a:t>Excel cheat sheet (PowerPoint file)</a:t>
            </a:r>
          </a:p>
        </p:txBody>
      </p:sp>
      <p:pic>
        <p:nvPicPr>
          <p:cNvPr id="4" name="Picture 4" descr="Table&#10;&#10;Description automatically generated">
            <a:extLst>
              <a:ext uri="{FF2B5EF4-FFF2-40B4-BE49-F238E27FC236}">
                <a16:creationId xmlns:a16="http://schemas.microsoft.com/office/drawing/2014/main" id="{8554B08B-CC67-2C12-CE75-BBF3F8516832}"/>
              </a:ext>
            </a:extLst>
          </p:cNvPr>
          <p:cNvPicPr>
            <a:picLocks noChangeAspect="1"/>
          </p:cNvPicPr>
          <p:nvPr/>
        </p:nvPicPr>
        <p:blipFill>
          <a:blip r:embed="rId3"/>
          <a:stretch>
            <a:fillRect/>
          </a:stretch>
        </p:blipFill>
        <p:spPr>
          <a:xfrm>
            <a:off x="873760" y="3317875"/>
            <a:ext cx="4968240" cy="2792730"/>
          </a:xfrm>
          <a:prstGeom prst="rect">
            <a:avLst/>
          </a:prstGeom>
        </p:spPr>
      </p:pic>
      <p:pic>
        <p:nvPicPr>
          <p:cNvPr id="5" name="Picture 5" descr="Graphical user interface, application&#10;&#10;Description automatically generated">
            <a:extLst>
              <a:ext uri="{FF2B5EF4-FFF2-40B4-BE49-F238E27FC236}">
                <a16:creationId xmlns:a16="http://schemas.microsoft.com/office/drawing/2014/main" id="{8114594D-96E5-2EDA-D16F-3D4EA42286CE}"/>
              </a:ext>
            </a:extLst>
          </p:cNvPr>
          <p:cNvPicPr>
            <a:picLocks noChangeAspect="1"/>
          </p:cNvPicPr>
          <p:nvPr/>
        </p:nvPicPr>
        <p:blipFill>
          <a:blip r:embed="rId4"/>
          <a:stretch>
            <a:fillRect/>
          </a:stretch>
        </p:blipFill>
        <p:spPr>
          <a:xfrm>
            <a:off x="6045200" y="3317875"/>
            <a:ext cx="4947920" cy="2792730"/>
          </a:xfrm>
          <a:prstGeom prst="rect">
            <a:avLst/>
          </a:prstGeom>
        </p:spPr>
      </p:pic>
      <p:sp>
        <p:nvSpPr>
          <p:cNvPr id="13" name="Text Placeholder 7">
            <a:extLst>
              <a:ext uri="{FF2B5EF4-FFF2-40B4-BE49-F238E27FC236}">
                <a16:creationId xmlns:a16="http://schemas.microsoft.com/office/drawing/2014/main" id="{0777D2FF-8181-8372-554A-D629CD8CA796}"/>
              </a:ext>
            </a:extLst>
          </p:cNvPr>
          <p:cNvSpPr>
            <a:spLocks noGrp="1"/>
          </p:cNvSpPr>
          <p:nvPr>
            <p:ph type="body" sz="quarter" idx="22"/>
          </p:nvPr>
        </p:nvSpPr>
        <p:spPr>
          <a:xfrm>
            <a:off x="365125" y="786102"/>
            <a:ext cx="11460163" cy="2213610"/>
          </a:xfrm>
          <a:noFill/>
        </p:spPr>
        <p:txBody>
          <a:bodyPr vert="horz" lIns="0" tIns="180000" rIns="0" bIns="180000" rtlCol="0" anchor="t">
            <a:noAutofit/>
          </a:bodyPr>
          <a:lstStyle/>
          <a:p>
            <a:pPr marL="359410" indent="-359410"/>
            <a:r>
              <a:rPr lang="en-GB" sz="1800">
                <a:solidFill>
                  <a:srgbClr val="000000"/>
                </a:solidFill>
                <a:latin typeface="Calibri"/>
                <a:cs typeface="Arial"/>
              </a:rPr>
              <a:t>We have prepared a PowerPoint slide deck which contains instructions on how to explore the data.</a:t>
            </a:r>
            <a:endParaRPr lang="en-US">
              <a:solidFill>
                <a:srgbClr val="000000"/>
              </a:solidFill>
              <a:latin typeface="Arial"/>
              <a:cs typeface="Noto Sans"/>
            </a:endParaRPr>
          </a:p>
          <a:p>
            <a:pPr marL="359410" indent="-359410"/>
            <a:r>
              <a:rPr lang="en-GB" sz="1800">
                <a:solidFill>
                  <a:srgbClr val="000000"/>
                </a:solidFill>
                <a:latin typeface="Calibri"/>
                <a:cs typeface="Arial"/>
              </a:rPr>
              <a:t>We use a small example dataset about students test scores to demonstrate each step.</a:t>
            </a:r>
            <a:endParaRPr lang="en-GB" sz="1800">
              <a:solidFill>
                <a:srgbClr val="000000"/>
              </a:solidFill>
              <a:latin typeface="Calibri"/>
              <a:cs typeface="Calibri"/>
            </a:endParaRPr>
          </a:p>
          <a:p>
            <a:pPr marL="359410" indent="-359410"/>
            <a:r>
              <a:rPr lang="en-GB" sz="1800">
                <a:solidFill>
                  <a:srgbClr val="000000"/>
                </a:solidFill>
                <a:latin typeface="Calibri"/>
                <a:cs typeface="Arial"/>
              </a:rPr>
              <a:t>This has been split into two sections:</a:t>
            </a:r>
            <a:endParaRPr lang="en-US">
              <a:solidFill>
                <a:srgbClr val="000000"/>
              </a:solidFill>
              <a:latin typeface="Arial"/>
              <a:cs typeface="Noto Sans"/>
            </a:endParaRPr>
          </a:p>
          <a:p>
            <a:pPr marL="716915" lvl="1" indent="-359410"/>
            <a:r>
              <a:rPr lang="en-GB" sz="1600">
                <a:solidFill>
                  <a:srgbClr val="000000"/>
                </a:solidFill>
                <a:latin typeface="Calibri"/>
                <a:cs typeface="Arial"/>
              </a:rPr>
              <a:t>1) How to create summary statistics</a:t>
            </a:r>
          </a:p>
          <a:p>
            <a:pPr marL="716915" lvl="1" indent="-359410"/>
            <a:r>
              <a:rPr lang="en-GB" sz="1600">
                <a:latin typeface="Calibri"/>
                <a:cs typeface="Arial"/>
              </a:rPr>
              <a:t>2) How to pre-process the data (clean and filter)</a:t>
            </a:r>
          </a:p>
          <a:p>
            <a:pPr marL="359410" indent="-359410">
              <a:buClr>
                <a:srgbClr val="F36633"/>
              </a:buClr>
            </a:pPr>
            <a:r>
              <a:rPr lang="en-GB" sz="1800">
                <a:latin typeface="Calibri"/>
                <a:cs typeface="Arial"/>
              </a:rPr>
              <a:t>These slides are a supporting resource, so don't feel pressured to copy each step, and feel free to explore other methods of data pre-processing and analysis.</a:t>
            </a:r>
          </a:p>
        </p:txBody>
      </p:sp>
    </p:spTree>
    <p:extLst>
      <p:ext uri="{BB962C8B-B14F-4D97-AF65-F5344CB8AC3E}">
        <p14:creationId xmlns:p14="http://schemas.microsoft.com/office/powerpoint/2010/main" val="899904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02E8B37-575B-04B1-D9E0-313B3F31AE3F}"/>
              </a:ext>
            </a:extLst>
          </p:cNvPr>
          <p:cNvPicPr>
            <a:picLocks noChangeAspect="1"/>
          </p:cNvPicPr>
          <p:nvPr/>
        </p:nvPicPr>
        <p:blipFill>
          <a:blip r:embed="rId4">
            <a:extLst>
              <a:ext uri="{28A0092B-C50C-407E-A947-70E740481C1C}">
                <a14:useLocalDpi xmlns:a14="http://schemas.microsoft.com/office/drawing/2010/main" val="0"/>
              </a:ext>
            </a:extLst>
          </a:blip>
          <a:srcRect t="8010" b="8010"/>
          <a:stretch/>
        </p:blipFill>
        <p:spPr>
          <a:xfrm>
            <a:off x="0" y="0"/>
            <a:ext cx="12241008" cy="6858000"/>
          </a:xfrm>
          <a:prstGeom prst="rect">
            <a:avLst/>
          </a:prstGeom>
        </p:spPr>
      </p:pic>
      <p:sp>
        <p:nvSpPr>
          <p:cNvPr id="9" name="Rectangle 8">
            <a:extLst>
              <a:ext uri="{FF2B5EF4-FFF2-40B4-BE49-F238E27FC236}">
                <a16:creationId xmlns:a16="http://schemas.microsoft.com/office/drawing/2014/main" id="{4639E3EE-D7F5-0D16-2363-57923611138C}"/>
              </a:ext>
            </a:extLst>
          </p:cNvPr>
          <p:cNvSpPr/>
          <p:nvPr/>
        </p:nvSpPr>
        <p:spPr bwMode="auto">
          <a:xfrm>
            <a:off x="269559" y="5137521"/>
            <a:ext cx="5050934" cy="745119"/>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72000" rIns="180000" bIns="72000" numCol="1" spcCol="0" rtlCol="0" fromWordArt="0" anchor="t" anchorCtr="0" forceAA="0" compatLnSpc="1">
            <a:prstTxWarp prst="textNoShape">
              <a:avLst/>
            </a:prstTxWarp>
            <a:noAutofit/>
          </a:bodyPr>
          <a:lstStyle/>
          <a:p>
            <a:r>
              <a:rPr lang="en-GB" sz="3600" b="1">
                <a:solidFill>
                  <a:schemeClr val="bg1"/>
                </a:solidFill>
                <a:cs typeface="Arial"/>
              </a:rPr>
              <a:t>Any questions?</a:t>
            </a:r>
            <a:endParaRPr lang="en-US" sz="3600" b="1">
              <a:solidFill>
                <a:schemeClr val="bg1"/>
              </a:solidFill>
            </a:endParaRPr>
          </a:p>
        </p:txBody>
      </p:sp>
      <p:pic>
        <p:nvPicPr>
          <p:cNvPr id="13" name="Graphic 12">
            <a:extLst>
              <a:ext uri="{FF2B5EF4-FFF2-40B4-BE49-F238E27FC236}">
                <a16:creationId xmlns:a16="http://schemas.microsoft.com/office/drawing/2014/main" id="{FCBBB94C-40BE-3C9B-FA99-56DE603E4E97}"/>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76239" y="6354213"/>
            <a:ext cx="820737" cy="247406"/>
          </a:xfrm>
          <a:prstGeom prst="rect">
            <a:avLst/>
          </a:prstGeom>
        </p:spPr>
      </p:pic>
    </p:spTree>
    <p:custDataLst>
      <p:tags r:id="rId1"/>
    </p:custDataLst>
    <p:extLst>
      <p:ext uri="{BB962C8B-B14F-4D97-AF65-F5344CB8AC3E}">
        <p14:creationId xmlns:p14="http://schemas.microsoft.com/office/powerpoint/2010/main" val="579649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78729-4EF4-BDF0-54B9-B1EACC18C58D}"/>
              </a:ext>
            </a:extLst>
          </p:cNvPr>
          <p:cNvSpPr>
            <a:spLocks noGrp="1"/>
          </p:cNvSpPr>
          <p:nvPr>
            <p:ph type="ctrTitle"/>
          </p:nvPr>
        </p:nvSpPr>
        <p:spPr/>
        <p:txBody>
          <a:bodyPr/>
          <a:lstStyle/>
          <a:p>
            <a:r>
              <a:rPr lang="en-GB"/>
              <a:t>Thank you!</a:t>
            </a:r>
          </a:p>
        </p:txBody>
      </p:sp>
      <p:sp>
        <p:nvSpPr>
          <p:cNvPr id="3" name="Subtitle 2">
            <a:extLst>
              <a:ext uri="{FF2B5EF4-FFF2-40B4-BE49-F238E27FC236}">
                <a16:creationId xmlns:a16="http://schemas.microsoft.com/office/drawing/2014/main" id="{656F2FD9-B380-AFEF-3925-C5F2905B4CF6}"/>
              </a:ext>
            </a:extLst>
          </p:cNvPr>
          <p:cNvSpPr>
            <a:spLocks noGrp="1"/>
          </p:cNvSpPr>
          <p:nvPr>
            <p:ph type="subTitle" idx="1"/>
          </p:nvPr>
        </p:nvSpPr>
        <p:spPr/>
        <p:txBody>
          <a:bodyPr/>
          <a:lstStyle/>
          <a:p>
            <a:r>
              <a:rPr lang="en-GB"/>
              <a:t>Good Luck!</a:t>
            </a:r>
          </a:p>
        </p:txBody>
      </p:sp>
      <p:sp>
        <p:nvSpPr>
          <p:cNvPr id="5" name="Text Placeholder 4">
            <a:extLst>
              <a:ext uri="{FF2B5EF4-FFF2-40B4-BE49-F238E27FC236}">
                <a16:creationId xmlns:a16="http://schemas.microsoft.com/office/drawing/2014/main" id="{CFF46017-1FB3-1D0D-7D09-7DD1D880C4FC}"/>
              </a:ext>
            </a:extLst>
          </p:cNvPr>
          <p:cNvSpPr>
            <a:spLocks noGrp="1"/>
          </p:cNvSpPr>
          <p:nvPr>
            <p:ph type="body" sz="quarter" idx="11"/>
          </p:nvPr>
        </p:nvSpPr>
        <p:spPr/>
        <p:txBody>
          <a:bodyPr/>
          <a:lstStyle/>
          <a:p>
            <a:endParaRPr lang="en-GB"/>
          </a:p>
        </p:txBody>
      </p:sp>
    </p:spTree>
    <p:extLst>
      <p:ext uri="{BB962C8B-B14F-4D97-AF65-F5344CB8AC3E}">
        <p14:creationId xmlns:p14="http://schemas.microsoft.com/office/powerpoint/2010/main" val="1237320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0F9DC6E-3799-4E30-6EA7-894310D5ADFF}"/>
              </a:ext>
            </a:extLst>
          </p:cNvPr>
          <p:cNvSpPr/>
          <p:nvPr/>
        </p:nvSpPr>
        <p:spPr bwMode="auto">
          <a:xfrm>
            <a:off x="286686" y="6319777"/>
            <a:ext cx="1183299" cy="405114"/>
          </a:xfrm>
          <a:prstGeom prst="rect">
            <a:avLst/>
          </a:prstGeom>
          <a:solidFill>
            <a:schemeClr val="bg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marL="285750" indent="-285750" algn="l" eaLnBrk="0" fontAlgn="auto" hangingPunct="0">
              <a:spcBef>
                <a:spcPts val="300"/>
              </a:spcBef>
              <a:spcAft>
                <a:spcPts val="300"/>
              </a:spcAft>
              <a:buClr>
                <a:schemeClr val="tx2"/>
              </a:buClr>
              <a:buSzPct val="110000"/>
              <a:buFont typeface="Arial" panose="020B0604020202020204" pitchFamily="34" charset="0"/>
              <a:buChar char="•"/>
            </a:pPr>
            <a:endParaRPr lang="en-GB" sz="1600" kern="0" err="1">
              <a:solidFill>
                <a:schemeClr val="tx1"/>
              </a:solidFill>
            </a:endParaRPr>
          </a:p>
        </p:txBody>
      </p:sp>
      <p:sp>
        <p:nvSpPr>
          <p:cNvPr id="6" name="Subtitle 2">
            <a:extLst>
              <a:ext uri="{FF2B5EF4-FFF2-40B4-BE49-F238E27FC236}">
                <a16:creationId xmlns:a16="http://schemas.microsoft.com/office/drawing/2014/main" id="{E4E17081-03E2-960D-F781-2D07F43D167E}"/>
              </a:ext>
            </a:extLst>
          </p:cNvPr>
          <p:cNvSpPr>
            <a:spLocks noGrp="1"/>
          </p:cNvSpPr>
          <p:nvPr>
            <p:ph type="subTitle" idx="1"/>
          </p:nvPr>
        </p:nvSpPr>
        <p:spPr>
          <a:xfrm>
            <a:off x="283198" y="1236747"/>
            <a:ext cx="10978969" cy="4820481"/>
          </a:xfrm>
        </p:spPr>
        <p:txBody>
          <a:bodyPr>
            <a:noAutofit/>
          </a:bodyPr>
          <a:lstStyle/>
          <a:p>
            <a:pPr marL="0" algn="l" rtl="0" eaLnBrk="1" latinLnBrk="0" hangingPunct="1">
              <a:spcBef>
                <a:spcPts val="1000"/>
              </a:spcBef>
              <a:spcAft>
                <a:spcPts val="0"/>
              </a:spcAft>
            </a:pPr>
            <a:r>
              <a:rPr lang="en-GB" sz="1800" b="1" kern="1200">
                <a:solidFill>
                  <a:schemeClr val="tx2"/>
                </a:solidFill>
                <a:effectLst/>
                <a:latin typeface="Calibri" panose="020F0502020204030204" pitchFamily="34" charset="0"/>
                <a:ea typeface="+mn-ea"/>
                <a:cs typeface="+mn-cs"/>
              </a:rPr>
              <a:t>What happens now?</a:t>
            </a:r>
            <a:endParaRPr lang="en-GB" sz="1800">
              <a:solidFill>
                <a:schemeClr val="tx2"/>
              </a:solidFill>
              <a:effectLst/>
            </a:endParaRPr>
          </a:p>
          <a:p>
            <a:pPr marL="0" algn="l" rtl="0" eaLnBrk="1" latinLnBrk="0" hangingPunct="1">
              <a:spcBef>
                <a:spcPts val="1000"/>
              </a:spcBef>
              <a:spcAft>
                <a:spcPts val="0"/>
              </a:spcAft>
            </a:pPr>
            <a:r>
              <a:rPr lang="en-GB" sz="1600" b="1" kern="1200" err="1">
                <a:solidFill>
                  <a:srgbClr val="000000"/>
                </a:solidFill>
                <a:effectLst/>
                <a:latin typeface="Calibri" panose="020F0502020204030204" pitchFamily="34" charset="0"/>
                <a:ea typeface="+mn-ea"/>
                <a:cs typeface="+mn-cs"/>
              </a:rPr>
              <a:t>Digdata</a:t>
            </a:r>
            <a:r>
              <a:rPr lang="en-GB" sz="1600" b="1" kern="1200">
                <a:solidFill>
                  <a:srgbClr val="000000"/>
                </a:solidFill>
                <a:effectLst/>
                <a:latin typeface="Calibri" panose="020F0502020204030204" pitchFamily="34" charset="0"/>
                <a:ea typeface="+mn-ea"/>
                <a:cs typeface="+mn-cs"/>
              </a:rPr>
              <a:t> will send you:</a:t>
            </a:r>
            <a:endParaRPr lang="en-GB" sz="1200">
              <a:effectLst/>
            </a:endParaRPr>
          </a:p>
          <a:p>
            <a:pPr marL="285750" indent="-285750" algn="l" rtl="0" eaLnBrk="1" fontAlgn="base" latinLnBrk="0" hangingPunct="1">
              <a:spcBef>
                <a:spcPts val="0"/>
              </a:spcBef>
              <a:spcAft>
                <a:spcPts val="0"/>
              </a:spcAft>
              <a:buFont typeface="Wingdings" panose="05000000000000000000" pitchFamily="2" charset="2"/>
              <a:buChar char="§"/>
            </a:pPr>
            <a:r>
              <a:rPr lang="en-GB" sz="1600" kern="1200">
                <a:solidFill>
                  <a:srgbClr val="000000"/>
                </a:solidFill>
                <a:effectLst/>
                <a:latin typeface="Calibri" panose="020F0502020204030204" pitchFamily="34" charset="0"/>
                <a:ea typeface="+mn-ea"/>
                <a:cs typeface="+mn-cs"/>
              </a:rPr>
              <a:t>Briefing document</a:t>
            </a:r>
            <a:endParaRPr lang="en-GB" sz="1200">
              <a:effectLst/>
            </a:endParaRPr>
          </a:p>
          <a:p>
            <a:pPr marL="285750" indent="-285750" algn="l" rtl="0" eaLnBrk="1" fontAlgn="base" latinLnBrk="0" hangingPunct="1">
              <a:spcBef>
                <a:spcPts val="0"/>
              </a:spcBef>
              <a:spcAft>
                <a:spcPts val="0"/>
              </a:spcAft>
              <a:buFont typeface="Wingdings" panose="05000000000000000000" pitchFamily="2" charset="2"/>
              <a:buChar char="§"/>
            </a:pPr>
            <a:r>
              <a:rPr lang="en-GB" sz="1600" kern="1200">
                <a:solidFill>
                  <a:srgbClr val="000000"/>
                </a:solidFill>
                <a:effectLst/>
                <a:latin typeface="Calibri" panose="020F0502020204030204" pitchFamily="34" charset="0"/>
                <a:ea typeface="+mn-ea"/>
                <a:cs typeface="+mn-cs"/>
              </a:rPr>
              <a:t>Data set (Excel worksheet)</a:t>
            </a:r>
            <a:endParaRPr lang="en-GB" sz="1200">
              <a:effectLst/>
            </a:endParaRPr>
          </a:p>
          <a:p>
            <a:pPr marL="285750" indent="-285750" algn="l" rtl="0" eaLnBrk="1" fontAlgn="base" latinLnBrk="0" hangingPunct="1">
              <a:spcBef>
                <a:spcPts val="0"/>
              </a:spcBef>
              <a:spcAft>
                <a:spcPts val="0"/>
              </a:spcAft>
              <a:buFont typeface="Wingdings" panose="05000000000000000000" pitchFamily="2" charset="2"/>
              <a:buChar char="§"/>
            </a:pPr>
            <a:r>
              <a:rPr lang="en-GB" sz="1600" kern="1200">
                <a:solidFill>
                  <a:srgbClr val="000000"/>
                </a:solidFill>
                <a:effectLst/>
                <a:latin typeface="Calibri" panose="020F0502020204030204" pitchFamily="34" charset="0"/>
                <a:ea typeface="+mn-ea"/>
                <a:cs typeface="+mn-cs"/>
              </a:rPr>
              <a:t>Hints &amp; Tips fact sheet</a:t>
            </a:r>
            <a:endParaRPr lang="en-GB" sz="1200">
              <a:effectLst/>
            </a:endParaRPr>
          </a:p>
          <a:p>
            <a:pPr marL="285750" indent="-285750" algn="l" rtl="0" eaLnBrk="1" fontAlgn="base" latinLnBrk="0" hangingPunct="1">
              <a:spcBef>
                <a:spcPts val="0"/>
              </a:spcBef>
              <a:spcAft>
                <a:spcPts val="1000"/>
              </a:spcAft>
              <a:buFont typeface="Wingdings" panose="05000000000000000000" pitchFamily="2" charset="2"/>
              <a:buChar char="§"/>
            </a:pPr>
            <a:r>
              <a:rPr lang="en-GB" sz="1600" kern="1200">
                <a:solidFill>
                  <a:srgbClr val="000000"/>
                </a:solidFill>
                <a:effectLst/>
                <a:latin typeface="Calibri" panose="020F0502020204030204" pitchFamily="34" charset="0"/>
                <a:ea typeface="+mn-ea"/>
                <a:cs typeface="+mn-cs"/>
              </a:rPr>
              <a:t>Recorded session link</a:t>
            </a:r>
            <a:endParaRPr lang="en-GB" sz="1200">
              <a:effectLst/>
            </a:endParaRPr>
          </a:p>
          <a:p>
            <a:pPr marL="0" algn="l" rtl="0" eaLnBrk="1" latinLnBrk="0" hangingPunct="1">
              <a:spcBef>
                <a:spcPts val="600"/>
              </a:spcBef>
              <a:spcAft>
                <a:spcPts val="0"/>
              </a:spcAft>
            </a:pPr>
            <a:r>
              <a:rPr lang="en-GB" sz="1800" b="1" kern="1200">
                <a:solidFill>
                  <a:schemeClr val="tx2"/>
                </a:solidFill>
                <a:effectLst/>
                <a:latin typeface="Calibri" panose="020F0502020204030204" pitchFamily="34" charset="0"/>
                <a:ea typeface="+mn-ea"/>
                <a:cs typeface="+mn-cs"/>
              </a:rPr>
              <a:t>When is the GSK challenge deadline?</a:t>
            </a:r>
            <a:endParaRPr lang="en-GB" sz="1200">
              <a:solidFill>
                <a:schemeClr val="tx2"/>
              </a:solidFill>
              <a:effectLst/>
            </a:endParaRPr>
          </a:p>
          <a:p>
            <a:pPr marL="0" algn="l" rtl="0" eaLnBrk="1" latinLnBrk="0" hangingPunct="1">
              <a:spcBef>
                <a:spcPts val="600"/>
              </a:spcBef>
              <a:spcAft>
                <a:spcPts val="1000"/>
              </a:spcAft>
            </a:pPr>
            <a:r>
              <a:rPr lang="en-GB" sz="1600" b="1" kern="1200">
                <a:solidFill>
                  <a:srgbClr val="000000"/>
                </a:solidFill>
                <a:effectLst/>
                <a:latin typeface="Calibri" panose="020F0502020204030204" pitchFamily="34" charset="0"/>
                <a:ea typeface="+mn-ea"/>
                <a:cs typeface="+mn-cs"/>
              </a:rPr>
              <a:t>5.00pm on Wednesday 10</a:t>
            </a:r>
            <a:r>
              <a:rPr lang="en-GB" sz="1600" b="1" kern="1200" baseline="30000">
                <a:solidFill>
                  <a:srgbClr val="000000"/>
                </a:solidFill>
                <a:effectLst/>
                <a:latin typeface="Calibri" panose="020F0502020204030204" pitchFamily="34" charset="0"/>
                <a:ea typeface="+mn-ea"/>
                <a:cs typeface="+mn-cs"/>
              </a:rPr>
              <a:t>th</a:t>
            </a:r>
            <a:r>
              <a:rPr lang="en-GB" sz="1600" b="1" kern="1200">
                <a:solidFill>
                  <a:srgbClr val="000000"/>
                </a:solidFill>
                <a:effectLst/>
                <a:latin typeface="Calibri" panose="020F0502020204030204" pitchFamily="34" charset="0"/>
                <a:ea typeface="+mn-ea"/>
                <a:cs typeface="+mn-cs"/>
              </a:rPr>
              <a:t> May</a:t>
            </a:r>
            <a:endParaRPr lang="en-GB" sz="1200" b="1">
              <a:effectLst/>
            </a:endParaRPr>
          </a:p>
          <a:p>
            <a:pPr marL="0" algn="l" rtl="0" eaLnBrk="1" latinLnBrk="0" hangingPunct="1">
              <a:spcBef>
                <a:spcPts val="600"/>
              </a:spcBef>
              <a:spcAft>
                <a:spcPts val="0"/>
              </a:spcAft>
            </a:pPr>
            <a:r>
              <a:rPr lang="en-GB" sz="1800" b="1" kern="1200">
                <a:solidFill>
                  <a:schemeClr val="tx2"/>
                </a:solidFill>
                <a:effectLst/>
                <a:latin typeface="Calibri" panose="020F0502020204030204" pitchFamily="34" charset="0"/>
                <a:ea typeface="+mn-ea"/>
                <a:cs typeface="+mn-cs"/>
              </a:rPr>
              <a:t>How can you present your solution?</a:t>
            </a:r>
            <a:endParaRPr lang="en-GB" sz="1200">
              <a:solidFill>
                <a:schemeClr val="tx2"/>
              </a:solidFill>
              <a:effectLst/>
            </a:endParaRPr>
          </a:p>
          <a:p>
            <a:pPr marL="285750" lvl="0" indent="-285750" algn="l">
              <a:spcBef>
                <a:spcPts val="0"/>
              </a:spcBef>
              <a:buFont typeface="Wingdings" panose="05000000000000000000" pitchFamily="2" charset="2"/>
              <a:buChar char="§"/>
            </a:pPr>
            <a:r>
              <a:rPr lang="en-GB" sz="1400"/>
              <a:t>Infographics</a:t>
            </a:r>
          </a:p>
          <a:p>
            <a:pPr marL="285750" lvl="0" indent="-285750" algn="l">
              <a:spcBef>
                <a:spcPts val="0"/>
              </a:spcBef>
              <a:buFont typeface="Wingdings" panose="05000000000000000000" pitchFamily="2" charset="2"/>
              <a:buChar char="§"/>
            </a:pPr>
            <a:r>
              <a:rPr lang="en-GB" sz="1400"/>
              <a:t>Graphs / charts</a:t>
            </a:r>
          </a:p>
          <a:p>
            <a:pPr marL="285750" lvl="0" indent="-285750" algn="l">
              <a:spcBef>
                <a:spcPts val="0"/>
              </a:spcBef>
              <a:buFont typeface="Wingdings" panose="05000000000000000000" pitchFamily="2" charset="2"/>
              <a:buChar char="§"/>
            </a:pPr>
            <a:r>
              <a:rPr lang="en-GB" sz="1400"/>
              <a:t>Code</a:t>
            </a:r>
          </a:p>
          <a:p>
            <a:pPr marL="285750" lvl="0" indent="-285750" algn="l">
              <a:spcBef>
                <a:spcPts val="0"/>
              </a:spcBef>
              <a:spcAft>
                <a:spcPts val="1000"/>
              </a:spcAft>
              <a:buFont typeface="Wingdings" panose="05000000000000000000" pitchFamily="2" charset="2"/>
              <a:buChar char="§"/>
            </a:pPr>
            <a:r>
              <a:rPr lang="en-GB" sz="1400"/>
              <a:t>Text / bullet points</a:t>
            </a:r>
          </a:p>
          <a:p>
            <a:pPr algn="l">
              <a:spcBef>
                <a:spcPts val="1000"/>
              </a:spcBef>
            </a:pPr>
            <a:r>
              <a:rPr lang="en-GB" sz="1400" b="1"/>
              <a:t>Send all of your work to </a:t>
            </a:r>
            <a:r>
              <a:rPr lang="en-GB" sz="1400" b="1" u="sng" err="1">
                <a:hlinkClick r:id="rId2"/>
              </a:rPr>
              <a:t>info@digdata.online</a:t>
            </a:r>
            <a:r>
              <a:rPr lang="en-GB" sz="1400" b="1"/>
              <a:t> and you will receive your virtual work experience certificate within 7 days.</a:t>
            </a:r>
          </a:p>
        </p:txBody>
      </p:sp>
      <p:grpSp>
        <p:nvGrpSpPr>
          <p:cNvPr id="12" name="Group 11">
            <a:extLst>
              <a:ext uri="{FF2B5EF4-FFF2-40B4-BE49-F238E27FC236}">
                <a16:creationId xmlns:a16="http://schemas.microsoft.com/office/drawing/2014/main" id="{AAC34C6F-E03A-E525-1CB0-A3FEA773ADA0}"/>
              </a:ext>
            </a:extLst>
          </p:cNvPr>
          <p:cNvGrpSpPr/>
          <p:nvPr/>
        </p:nvGrpSpPr>
        <p:grpSpPr>
          <a:xfrm>
            <a:off x="6994974" y="358496"/>
            <a:ext cx="4913828" cy="468768"/>
            <a:chOff x="6994974" y="358496"/>
            <a:chExt cx="4913828" cy="468768"/>
          </a:xfrm>
        </p:grpSpPr>
        <p:pic>
          <p:nvPicPr>
            <p:cNvPr id="7" name="Picture 6">
              <a:extLst>
                <a:ext uri="{FF2B5EF4-FFF2-40B4-BE49-F238E27FC236}">
                  <a16:creationId xmlns:a16="http://schemas.microsoft.com/office/drawing/2014/main" id="{4E655798-5064-EDA2-AA53-FA0E533D73CF}"/>
                </a:ext>
              </a:extLst>
            </p:cNvPr>
            <p:cNvPicPr>
              <a:picLocks noChangeAspect="1"/>
            </p:cNvPicPr>
            <p:nvPr/>
          </p:nvPicPr>
          <p:blipFill rotWithShape="1">
            <a:blip r:embed="rId3"/>
            <a:srcRect l="52419"/>
            <a:stretch/>
          </p:blipFill>
          <p:spPr>
            <a:xfrm>
              <a:off x="9882303" y="358496"/>
              <a:ext cx="2026499" cy="468768"/>
            </a:xfrm>
            <a:prstGeom prst="rect">
              <a:avLst/>
            </a:prstGeom>
          </p:spPr>
        </p:pic>
        <p:sp>
          <p:nvSpPr>
            <p:cNvPr id="8" name="TextBox 7">
              <a:extLst>
                <a:ext uri="{FF2B5EF4-FFF2-40B4-BE49-F238E27FC236}">
                  <a16:creationId xmlns:a16="http://schemas.microsoft.com/office/drawing/2014/main" id="{DE9284B7-F7AF-82C4-A045-CC07BB922A38}"/>
                </a:ext>
              </a:extLst>
            </p:cNvPr>
            <p:cNvSpPr txBox="1"/>
            <p:nvPr/>
          </p:nvSpPr>
          <p:spPr>
            <a:xfrm>
              <a:off x="6994974" y="454380"/>
              <a:ext cx="2887329" cy="276999"/>
            </a:xfrm>
            <a:prstGeom prst="rect">
              <a:avLst/>
            </a:prstGeom>
            <a:noFill/>
          </p:spPr>
          <p:txBody>
            <a:bodyPr wrap="none" rtlCol="0">
              <a:spAutoFit/>
            </a:bodyPr>
            <a:lstStyle/>
            <a:p>
              <a:r>
                <a:rPr lang="en-GB" sz="1200"/>
                <a:t>Find us on social media @digdatagroup</a:t>
              </a:r>
            </a:p>
          </p:txBody>
        </p:sp>
      </p:grpSp>
      <p:grpSp>
        <p:nvGrpSpPr>
          <p:cNvPr id="9" name="Group 8">
            <a:extLst>
              <a:ext uri="{FF2B5EF4-FFF2-40B4-BE49-F238E27FC236}">
                <a16:creationId xmlns:a16="http://schemas.microsoft.com/office/drawing/2014/main" id="{28EB5CCB-6EAA-B99B-944E-EB974B4C353A}"/>
              </a:ext>
            </a:extLst>
          </p:cNvPr>
          <p:cNvGrpSpPr/>
          <p:nvPr/>
        </p:nvGrpSpPr>
        <p:grpSpPr>
          <a:xfrm>
            <a:off x="284400" y="133109"/>
            <a:ext cx="3899459" cy="1181481"/>
            <a:chOff x="284400" y="133109"/>
            <a:chExt cx="3899459" cy="1181481"/>
          </a:xfrm>
        </p:grpSpPr>
        <p:grpSp>
          <p:nvGrpSpPr>
            <p:cNvPr id="13" name="Group 12">
              <a:extLst>
                <a:ext uri="{FF2B5EF4-FFF2-40B4-BE49-F238E27FC236}">
                  <a16:creationId xmlns:a16="http://schemas.microsoft.com/office/drawing/2014/main" id="{6E52F2D6-7E47-BFA4-199E-22B70CFAE896}"/>
                </a:ext>
              </a:extLst>
            </p:cNvPr>
            <p:cNvGrpSpPr/>
            <p:nvPr/>
          </p:nvGrpSpPr>
          <p:grpSpPr>
            <a:xfrm>
              <a:off x="2090572" y="133109"/>
              <a:ext cx="2093287" cy="1181481"/>
              <a:chOff x="2090572" y="119573"/>
              <a:chExt cx="2093287" cy="1181481"/>
            </a:xfrm>
          </p:grpSpPr>
          <p:pic>
            <p:nvPicPr>
              <p:cNvPr id="15" name="Picture 14" descr="Logo&#10;&#10;Description automatically generated">
                <a:extLst>
                  <a:ext uri="{FF2B5EF4-FFF2-40B4-BE49-F238E27FC236}">
                    <a16:creationId xmlns:a16="http://schemas.microsoft.com/office/drawing/2014/main" id="{1EB977E0-C8E4-4BC1-AEDE-51A8B7670F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0572" y="119573"/>
                <a:ext cx="2093287" cy="1181481"/>
              </a:xfrm>
              <a:prstGeom prst="rect">
                <a:avLst/>
              </a:prstGeom>
            </p:spPr>
          </p:pic>
          <p:cxnSp>
            <p:nvCxnSpPr>
              <p:cNvPr id="16" name="Straight Connector 15">
                <a:extLst>
                  <a:ext uri="{FF2B5EF4-FFF2-40B4-BE49-F238E27FC236}">
                    <a16:creationId xmlns:a16="http://schemas.microsoft.com/office/drawing/2014/main" id="{184DAAEA-956F-57CE-B5B0-D605AAEDDC4F}"/>
                  </a:ext>
                </a:extLst>
              </p:cNvPr>
              <p:cNvCxnSpPr>
                <a:cxnSpLocks/>
              </p:cNvCxnSpPr>
              <p:nvPr/>
            </p:nvCxnSpPr>
            <p:spPr>
              <a:xfrm>
                <a:off x="2309697" y="285570"/>
                <a:ext cx="0" cy="834602"/>
              </a:xfrm>
              <a:prstGeom prst="line">
                <a:avLst/>
              </a:prstGeom>
              <a:ln w="28575" cap="rnd">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4" name="Picture 13" descr="A picture containing text, clipart&#10;&#10;Description automatically generated">
              <a:extLst>
                <a:ext uri="{FF2B5EF4-FFF2-40B4-BE49-F238E27FC236}">
                  <a16:creationId xmlns:a16="http://schemas.microsoft.com/office/drawing/2014/main" id="{62F7A1E4-27F3-FFB3-95A9-9A360A3A24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400" y="360000"/>
              <a:ext cx="1872000" cy="730706"/>
            </a:xfrm>
            <a:prstGeom prst="rect">
              <a:avLst/>
            </a:prstGeom>
          </p:spPr>
        </p:pic>
      </p:grpSp>
    </p:spTree>
    <p:extLst>
      <p:ext uri="{BB962C8B-B14F-4D97-AF65-F5344CB8AC3E}">
        <p14:creationId xmlns:p14="http://schemas.microsoft.com/office/powerpoint/2010/main" val="2039639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02E8B37-575B-04B1-D9E0-313B3F31AE3F}"/>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4639E3EE-D7F5-0D16-2363-57923611138C}"/>
              </a:ext>
            </a:extLst>
          </p:cNvPr>
          <p:cNvSpPr/>
          <p:nvPr/>
        </p:nvSpPr>
        <p:spPr bwMode="auto">
          <a:xfrm>
            <a:off x="376239" y="2630103"/>
            <a:ext cx="4975407" cy="798897"/>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72000" rIns="180000" bIns="72000" numCol="1" spcCol="0" rtlCol="0" fromWordArt="0" anchor="t" anchorCtr="0" forceAA="0" compatLnSpc="1">
            <a:prstTxWarp prst="textNoShape">
              <a:avLst/>
            </a:prstTxWarp>
            <a:noAutofit/>
          </a:bodyPr>
          <a:lstStyle/>
          <a:p>
            <a:pPr eaLnBrk="0" fontAlgn="auto" hangingPunct="0">
              <a:spcBef>
                <a:spcPts val="300"/>
              </a:spcBef>
              <a:spcAft>
                <a:spcPts val="300"/>
              </a:spcAft>
              <a:buClr>
                <a:schemeClr val="bg1"/>
              </a:buClr>
            </a:pPr>
            <a:r>
              <a:rPr lang="en-US" sz="3600" kern="0">
                <a:solidFill>
                  <a:srgbClr val="F36633"/>
                </a:solidFill>
              </a:rPr>
              <a:t>Ice breaker time!</a:t>
            </a:r>
          </a:p>
        </p:txBody>
      </p:sp>
      <p:pic>
        <p:nvPicPr>
          <p:cNvPr id="13" name="Graphic 12">
            <a:extLst>
              <a:ext uri="{FF2B5EF4-FFF2-40B4-BE49-F238E27FC236}">
                <a16:creationId xmlns:a16="http://schemas.microsoft.com/office/drawing/2014/main" id="{FCBBB94C-40BE-3C9B-FA99-56DE603E4E97}"/>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76239" y="6354213"/>
            <a:ext cx="820737" cy="247406"/>
          </a:xfrm>
          <a:prstGeom prst="rect">
            <a:avLst/>
          </a:prstGeom>
        </p:spPr>
      </p:pic>
    </p:spTree>
    <p:custDataLst>
      <p:tags r:id="rId1"/>
    </p:custDataLst>
    <p:extLst>
      <p:ext uri="{BB962C8B-B14F-4D97-AF65-F5344CB8AC3E}">
        <p14:creationId xmlns:p14="http://schemas.microsoft.com/office/powerpoint/2010/main" val="1649020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393FF6AE-6224-0661-F52E-EE3B07B29DA9}"/>
              </a:ext>
            </a:extLst>
          </p:cNvPr>
          <p:cNvPicPr>
            <a:picLocks noGrp="1" noChangeAspect="1"/>
          </p:cNvPicPr>
          <p:nvPr>
            <p:ph type="pic" sz="quarter" idx="14"/>
          </p:nvPr>
        </p:nvPicPr>
        <p:blipFill>
          <a:blip r:embed="rId4" cstate="print">
            <a:extLst>
              <a:ext uri="{28A0092B-C50C-407E-A947-70E740481C1C}">
                <a14:useLocalDpi xmlns:a14="http://schemas.microsoft.com/office/drawing/2010/main" val="0"/>
              </a:ext>
            </a:extLst>
          </a:blip>
          <a:srcRect l="29166" r="29166"/>
          <a:stretch/>
        </p:blipFill>
        <p:spPr>
          <a:xfrm>
            <a:off x="8335011" y="504844"/>
            <a:ext cx="3652838" cy="5848312"/>
          </a:xfrm>
        </p:spPr>
      </p:pic>
      <p:sp>
        <p:nvSpPr>
          <p:cNvPr id="14" name="TextBox 13">
            <a:extLst>
              <a:ext uri="{FF2B5EF4-FFF2-40B4-BE49-F238E27FC236}">
                <a16:creationId xmlns:a16="http://schemas.microsoft.com/office/drawing/2014/main" id="{A49A6E02-D43C-0165-7F70-3CBAE49029A6}"/>
              </a:ext>
            </a:extLst>
          </p:cNvPr>
          <p:cNvSpPr txBox="1"/>
          <p:nvPr/>
        </p:nvSpPr>
        <p:spPr>
          <a:xfrm>
            <a:off x="548639" y="749608"/>
            <a:ext cx="6010205" cy="1200329"/>
          </a:xfrm>
          <a:prstGeom prst="rect">
            <a:avLst/>
          </a:prstGeom>
          <a:noFill/>
        </p:spPr>
        <p:txBody>
          <a:bodyPr wrap="square">
            <a:spAutoFit/>
          </a:bodyPr>
          <a:lstStyle/>
          <a:p>
            <a:r>
              <a:rPr lang="en-US" sz="3600" kern="0">
                <a:solidFill>
                  <a:srgbClr val="F36633"/>
                </a:solidFill>
              </a:rPr>
              <a:t>What year does GSK originate from?</a:t>
            </a:r>
            <a:endParaRPr lang="en-GB" sz="3600">
              <a:solidFill>
                <a:srgbClr val="F36633"/>
              </a:solidFill>
            </a:endParaRPr>
          </a:p>
        </p:txBody>
      </p:sp>
      <p:grpSp>
        <p:nvGrpSpPr>
          <p:cNvPr id="31" name="Group 30">
            <a:extLst>
              <a:ext uri="{FF2B5EF4-FFF2-40B4-BE49-F238E27FC236}">
                <a16:creationId xmlns:a16="http://schemas.microsoft.com/office/drawing/2014/main" id="{13C80BA0-3F82-E01B-73E5-28A955D4050B}"/>
              </a:ext>
            </a:extLst>
          </p:cNvPr>
          <p:cNvGrpSpPr/>
          <p:nvPr/>
        </p:nvGrpSpPr>
        <p:grpSpPr>
          <a:xfrm>
            <a:off x="1639612" y="2595098"/>
            <a:ext cx="1193076" cy="1667803"/>
            <a:chOff x="1092924" y="1989798"/>
            <a:chExt cx="1193076" cy="1667803"/>
          </a:xfrm>
        </p:grpSpPr>
        <p:sp>
          <p:nvSpPr>
            <p:cNvPr id="16" name="Rectangle: Single Corner Snipped 15">
              <a:extLst>
                <a:ext uri="{FF2B5EF4-FFF2-40B4-BE49-F238E27FC236}">
                  <a16:creationId xmlns:a16="http://schemas.microsoft.com/office/drawing/2014/main" id="{0DD8125C-2E39-6B83-B4AB-EDC9680BD19E}"/>
                </a:ext>
              </a:extLst>
            </p:cNvPr>
            <p:cNvSpPr/>
            <p:nvPr/>
          </p:nvSpPr>
          <p:spPr bwMode="auto">
            <a:xfrm>
              <a:off x="1092924" y="1989798"/>
              <a:ext cx="1193076" cy="461665"/>
            </a:xfrm>
            <a:prstGeom prst="snip1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0" rIns="180000" bIns="0" numCol="1" spcCol="0" rtlCol="0" fromWordArt="0" anchor="t" anchorCtr="0" forceAA="0" compatLnSpc="1">
              <a:prstTxWarp prst="textNoShape">
                <a:avLst/>
              </a:prstTxWarp>
              <a:noAutofit/>
            </a:bodyPr>
            <a:lstStyle/>
            <a:p>
              <a:pPr algn="ctr" eaLnBrk="0" fontAlgn="auto" hangingPunct="0">
                <a:buClr>
                  <a:schemeClr val="tx2"/>
                </a:buClr>
                <a:buSzPct val="110000"/>
              </a:pPr>
              <a:r>
                <a:rPr lang="en-GB" b="1" kern="0">
                  <a:solidFill>
                    <a:schemeClr val="tx1"/>
                  </a:solidFill>
                </a:rPr>
                <a:t>A</a:t>
              </a:r>
            </a:p>
          </p:txBody>
        </p:sp>
        <p:sp>
          <p:nvSpPr>
            <p:cNvPr id="17" name="Rectangle 16">
              <a:extLst>
                <a:ext uri="{FF2B5EF4-FFF2-40B4-BE49-F238E27FC236}">
                  <a16:creationId xmlns:a16="http://schemas.microsoft.com/office/drawing/2014/main" id="{97B8EF0C-1B61-DE9E-08A4-A283318AFFB6}"/>
                </a:ext>
              </a:extLst>
            </p:cNvPr>
            <p:cNvSpPr/>
            <p:nvPr/>
          </p:nvSpPr>
          <p:spPr bwMode="auto">
            <a:xfrm>
              <a:off x="1092924" y="2537099"/>
              <a:ext cx="1193076" cy="1120502"/>
            </a:xfrm>
            <a:prstGeom prst="rect">
              <a:avLst/>
            </a:prstGeom>
            <a:noFill/>
            <a:ln w="28575">
              <a:solidFill>
                <a:schemeClr val="tx1"/>
              </a:solidFill>
              <a:prstDash val="solid"/>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marL="285750" indent="-285750" algn="l" eaLnBrk="0" fontAlgn="auto" hangingPunct="0">
                <a:spcBef>
                  <a:spcPts val="300"/>
                </a:spcBef>
                <a:spcAft>
                  <a:spcPts val="300"/>
                </a:spcAft>
                <a:buClr>
                  <a:schemeClr val="tx2"/>
                </a:buClr>
                <a:buSzPct val="110000"/>
                <a:buFont typeface="Arial" panose="020B0604020202020204" pitchFamily="34" charset="0"/>
                <a:buChar char="•"/>
              </a:pPr>
              <a:endParaRPr lang="en-GB" sz="1600" kern="0" err="1">
                <a:solidFill>
                  <a:schemeClr val="tx1"/>
                </a:solidFill>
              </a:endParaRPr>
            </a:p>
          </p:txBody>
        </p:sp>
        <p:sp>
          <p:nvSpPr>
            <p:cNvPr id="30" name="TextBox 29">
              <a:extLst>
                <a:ext uri="{FF2B5EF4-FFF2-40B4-BE49-F238E27FC236}">
                  <a16:creationId xmlns:a16="http://schemas.microsoft.com/office/drawing/2014/main" id="{CFBC03D2-4FA0-2787-E597-10473171FA32}"/>
                </a:ext>
              </a:extLst>
            </p:cNvPr>
            <p:cNvSpPr txBox="1"/>
            <p:nvPr/>
          </p:nvSpPr>
          <p:spPr>
            <a:xfrm>
              <a:off x="1232262" y="2825570"/>
              <a:ext cx="914400" cy="543560"/>
            </a:xfrm>
            <a:prstGeom prst="rect">
              <a:avLst/>
            </a:prstGeom>
            <a:noFill/>
          </p:spPr>
          <p:txBody>
            <a:bodyPr wrap="none" lIns="180000" tIns="180000" rIns="180000" bIns="180000" rtlCol="0">
              <a:noAutofit/>
            </a:bodyPr>
            <a:lstStyle/>
            <a:p>
              <a:pPr algn="ctr">
                <a:spcBef>
                  <a:spcPts val="300"/>
                </a:spcBef>
                <a:spcAft>
                  <a:spcPts val="300"/>
                </a:spcAft>
                <a:buClr>
                  <a:schemeClr val="tx2"/>
                </a:buClr>
                <a:buSzPct val="110000"/>
              </a:pPr>
              <a:r>
                <a:rPr lang="en-GB" sz="1600" b="1"/>
                <a:t>1715</a:t>
              </a:r>
            </a:p>
          </p:txBody>
        </p:sp>
      </p:grpSp>
      <p:grpSp>
        <p:nvGrpSpPr>
          <p:cNvPr id="32" name="Group 31">
            <a:extLst>
              <a:ext uri="{FF2B5EF4-FFF2-40B4-BE49-F238E27FC236}">
                <a16:creationId xmlns:a16="http://schemas.microsoft.com/office/drawing/2014/main" id="{AB9C6584-7B90-5C9B-060A-EB3FF873ECB3}"/>
              </a:ext>
            </a:extLst>
          </p:cNvPr>
          <p:cNvGrpSpPr/>
          <p:nvPr/>
        </p:nvGrpSpPr>
        <p:grpSpPr>
          <a:xfrm>
            <a:off x="3373343" y="2595098"/>
            <a:ext cx="1193076" cy="1667803"/>
            <a:chOff x="1092924" y="1989798"/>
            <a:chExt cx="1193076" cy="1667803"/>
          </a:xfrm>
        </p:grpSpPr>
        <p:sp>
          <p:nvSpPr>
            <p:cNvPr id="33" name="Rectangle: Single Corner Snipped 32">
              <a:extLst>
                <a:ext uri="{FF2B5EF4-FFF2-40B4-BE49-F238E27FC236}">
                  <a16:creationId xmlns:a16="http://schemas.microsoft.com/office/drawing/2014/main" id="{E3E68A20-BDE1-71E4-0D5F-13902DF802C7}"/>
                </a:ext>
              </a:extLst>
            </p:cNvPr>
            <p:cNvSpPr/>
            <p:nvPr/>
          </p:nvSpPr>
          <p:spPr bwMode="auto">
            <a:xfrm>
              <a:off x="1092924" y="1989798"/>
              <a:ext cx="1193076" cy="461665"/>
            </a:xfrm>
            <a:prstGeom prst="snip1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0" rIns="180000" bIns="0" numCol="1" spcCol="0" rtlCol="0" fromWordArt="0" anchor="t" anchorCtr="0" forceAA="0" compatLnSpc="1">
              <a:prstTxWarp prst="textNoShape">
                <a:avLst/>
              </a:prstTxWarp>
              <a:noAutofit/>
            </a:bodyPr>
            <a:lstStyle/>
            <a:p>
              <a:pPr algn="ctr" eaLnBrk="0" fontAlgn="auto" hangingPunct="0">
                <a:buClr>
                  <a:schemeClr val="tx2"/>
                </a:buClr>
                <a:buSzPct val="110000"/>
              </a:pPr>
              <a:r>
                <a:rPr lang="en-GB" b="1" kern="0">
                  <a:solidFill>
                    <a:schemeClr val="tx1"/>
                  </a:solidFill>
                </a:rPr>
                <a:t>B</a:t>
              </a:r>
            </a:p>
          </p:txBody>
        </p:sp>
        <p:sp>
          <p:nvSpPr>
            <p:cNvPr id="34" name="Rectangle 33">
              <a:extLst>
                <a:ext uri="{FF2B5EF4-FFF2-40B4-BE49-F238E27FC236}">
                  <a16:creationId xmlns:a16="http://schemas.microsoft.com/office/drawing/2014/main" id="{100EAA4D-D559-7F01-FCE8-0598DC512003}"/>
                </a:ext>
              </a:extLst>
            </p:cNvPr>
            <p:cNvSpPr/>
            <p:nvPr/>
          </p:nvSpPr>
          <p:spPr bwMode="auto">
            <a:xfrm>
              <a:off x="1092924" y="2537099"/>
              <a:ext cx="1193076" cy="1120502"/>
            </a:xfrm>
            <a:prstGeom prst="rect">
              <a:avLst/>
            </a:prstGeom>
            <a:noFill/>
            <a:ln w="28575">
              <a:solidFill>
                <a:schemeClr val="tx1"/>
              </a:solidFill>
              <a:prstDash val="solid"/>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marL="285750" indent="-285750" algn="l" eaLnBrk="0" fontAlgn="auto" hangingPunct="0">
                <a:spcBef>
                  <a:spcPts val="300"/>
                </a:spcBef>
                <a:spcAft>
                  <a:spcPts val="300"/>
                </a:spcAft>
                <a:buClr>
                  <a:schemeClr val="tx2"/>
                </a:buClr>
                <a:buSzPct val="110000"/>
                <a:buFont typeface="Arial" panose="020B0604020202020204" pitchFamily="34" charset="0"/>
                <a:buChar char="•"/>
              </a:pPr>
              <a:endParaRPr lang="en-GB" sz="1600" kern="0" err="1">
                <a:solidFill>
                  <a:schemeClr val="tx1"/>
                </a:solidFill>
              </a:endParaRPr>
            </a:p>
          </p:txBody>
        </p:sp>
        <p:sp>
          <p:nvSpPr>
            <p:cNvPr id="35" name="TextBox 34">
              <a:extLst>
                <a:ext uri="{FF2B5EF4-FFF2-40B4-BE49-F238E27FC236}">
                  <a16:creationId xmlns:a16="http://schemas.microsoft.com/office/drawing/2014/main" id="{0D96F814-86FE-98DF-7E29-C842DDD1D2EF}"/>
                </a:ext>
              </a:extLst>
            </p:cNvPr>
            <p:cNvSpPr txBox="1"/>
            <p:nvPr/>
          </p:nvSpPr>
          <p:spPr>
            <a:xfrm>
              <a:off x="1232262" y="2825570"/>
              <a:ext cx="914400" cy="543560"/>
            </a:xfrm>
            <a:prstGeom prst="rect">
              <a:avLst/>
            </a:prstGeom>
            <a:noFill/>
          </p:spPr>
          <p:txBody>
            <a:bodyPr wrap="none" lIns="180000" tIns="180000" rIns="180000" bIns="180000" rtlCol="0">
              <a:noAutofit/>
            </a:bodyPr>
            <a:lstStyle/>
            <a:p>
              <a:pPr algn="ctr">
                <a:spcBef>
                  <a:spcPts val="300"/>
                </a:spcBef>
                <a:spcAft>
                  <a:spcPts val="300"/>
                </a:spcAft>
                <a:buClr>
                  <a:schemeClr val="tx2"/>
                </a:buClr>
                <a:buSzPct val="110000"/>
              </a:pPr>
              <a:r>
                <a:rPr lang="en-GB" sz="1600" b="1"/>
                <a:t>1903</a:t>
              </a:r>
            </a:p>
          </p:txBody>
        </p:sp>
      </p:grpSp>
      <p:grpSp>
        <p:nvGrpSpPr>
          <p:cNvPr id="36" name="Group 35">
            <a:extLst>
              <a:ext uri="{FF2B5EF4-FFF2-40B4-BE49-F238E27FC236}">
                <a16:creationId xmlns:a16="http://schemas.microsoft.com/office/drawing/2014/main" id="{3EB6447B-B96B-4DE8-6874-7ED117EFA61A}"/>
              </a:ext>
            </a:extLst>
          </p:cNvPr>
          <p:cNvGrpSpPr/>
          <p:nvPr/>
        </p:nvGrpSpPr>
        <p:grpSpPr>
          <a:xfrm>
            <a:off x="5107074" y="2595098"/>
            <a:ext cx="1193076" cy="1667803"/>
            <a:chOff x="1092924" y="1989798"/>
            <a:chExt cx="1193076" cy="1667803"/>
          </a:xfrm>
        </p:grpSpPr>
        <p:sp>
          <p:nvSpPr>
            <p:cNvPr id="37" name="Rectangle: Single Corner Snipped 36">
              <a:extLst>
                <a:ext uri="{FF2B5EF4-FFF2-40B4-BE49-F238E27FC236}">
                  <a16:creationId xmlns:a16="http://schemas.microsoft.com/office/drawing/2014/main" id="{0DDFBA43-C335-B097-395A-2C7382D3F65E}"/>
                </a:ext>
              </a:extLst>
            </p:cNvPr>
            <p:cNvSpPr/>
            <p:nvPr/>
          </p:nvSpPr>
          <p:spPr bwMode="auto">
            <a:xfrm>
              <a:off x="1092924" y="1989798"/>
              <a:ext cx="1193076" cy="461665"/>
            </a:xfrm>
            <a:prstGeom prst="snip1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0" rIns="180000" bIns="0" numCol="1" spcCol="0" rtlCol="0" fromWordArt="0" anchor="t" anchorCtr="0" forceAA="0" compatLnSpc="1">
              <a:prstTxWarp prst="textNoShape">
                <a:avLst/>
              </a:prstTxWarp>
              <a:noAutofit/>
            </a:bodyPr>
            <a:lstStyle/>
            <a:p>
              <a:pPr algn="ctr" eaLnBrk="0" fontAlgn="auto" hangingPunct="0">
                <a:buClr>
                  <a:schemeClr val="tx2"/>
                </a:buClr>
                <a:buSzPct val="110000"/>
              </a:pPr>
              <a:r>
                <a:rPr lang="en-GB" b="1" kern="0">
                  <a:solidFill>
                    <a:schemeClr val="tx1"/>
                  </a:solidFill>
                </a:rPr>
                <a:t>C</a:t>
              </a:r>
            </a:p>
          </p:txBody>
        </p:sp>
        <p:sp>
          <p:nvSpPr>
            <p:cNvPr id="38" name="Rectangle 37">
              <a:extLst>
                <a:ext uri="{FF2B5EF4-FFF2-40B4-BE49-F238E27FC236}">
                  <a16:creationId xmlns:a16="http://schemas.microsoft.com/office/drawing/2014/main" id="{702793EA-237C-E54C-E6F6-B3B7346C9B4B}"/>
                </a:ext>
              </a:extLst>
            </p:cNvPr>
            <p:cNvSpPr/>
            <p:nvPr/>
          </p:nvSpPr>
          <p:spPr bwMode="auto">
            <a:xfrm>
              <a:off x="1092924" y="2537099"/>
              <a:ext cx="1193076" cy="1120502"/>
            </a:xfrm>
            <a:prstGeom prst="rect">
              <a:avLst/>
            </a:prstGeom>
            <a:noFill/>
            <a:ln w="28575">
              <a:solidFill>
                <a:schemeClr val="tx1"/>
              </a:solidFill>
              <a:prstDash val="solid"/>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marL="285750" indent="-285750" algn="l" eaLnBrk="0" fontAlgn="auto" hangingPunct="0">
                <a:spcBef>
                  <a:spcPts val="300"/>
                </a:spcBef>
                <a:spcAft>
                  <a:spcPts val="300"/>
                </a:spcAft>
                <a:buClr>
                  <a:schemeClr val="tx2"/>
                </a:buClr>
                <a:buSzPct val="110000"/>
                <a:buFont typeface="Arial" panose="020B0604020202020204" pitchFamily="34" charset="0"/>
                <a:buChar char="•"/>
              </a:pPr>
              <a:endParaRPr lang="en-GB" sz="1600" kern="0" err="1">
                <a:solidFill>
                  <a:schemeClr val="tx1"/>
                </a:solidFill>
              </a:endParaRPr>
            </a:p>
          </p:txBody>
        </p:sp>
        <p:sp>
          <p:nvSpPr>
            <p:cNvPr id="39" name="TextBox 38">
              <a:extLst>
                <a:ext uri="{FF2B5EF4-FFF2-40B4-BE49-F238E27FC236}">
                  <a16:creationId xmlns:a16="http://schemas.microsoft.com/office/drawing/2014/main" id="{1003BB6C-849D-335C-32DA-FB07E013AA1A}"/>
                </a:ext>
              </a:extLst>
            </p:cNvPr>
            <p:cNvSpPr txBox="1"/>
            <p:nvPr/>
          </p:nvSpPr>
          <p:spPr>
            <a:xfrm>
              <a:off x="1232262" y="2825570"/>
              <a:ext cx="914400" cy="543560"/>
            </a:xfrm>
            <a:prstGeom prst="rect">
              <a:avLst/>
            </a:prstGeom>
            <a:noFill/>
          </p:spPr>
          <p:txBody>
            <a:bodyPr wrap="none" lIns="180000" tIns="180000" rIns="180000" bIns="180000" rtlCol="0">
              <a:noAutofit/>
            </a:bodyPr>
            <a:lstStyle/>
            <a:p>
              <a:pPr algn="ctr">
                <a:spcBef>
                  <a:spcPts val="300"/>
                </a:spcBef>
                <a:spcAft>
                  <a:spcPts val="300"/>
                </a:spcAft>
                <a:buClr>
                  <a:schemeClr val="tx2"/>
                </a:buClr>
                <a:buSzPct val="110000"/>
              </a:pPr>
              <a:r>
                <a:rPr lang="en-GB" sz="1600" b="1"/>
                <a:t>2007</a:t>
              </a:r>
            </a:p>
          </p:txBody>
        </p:sp>
      </p:grpSp>
      <p:grpSp>
        <p:nvGrpSpPr>
          <p:cNvPr id="4" name="Group 3">
            <a:extLst>
              <a:ext uri="{FF2B5EF4-FFF2-40B4-BE49-F238E27FC236}">
                <a16:creationId xmlns:a16="http://schemas.microsoft.com/office/drawing/2014/main" id="{6B592C82-10F0-1E19-F9E6-CB5C1A6D799E}"/>
              </a:ext>
            </a:extLst>
          </p:cNvPr>
          <p:cNvGrpSpPr/>
          <p:nvPr/>
        </p:nvGrpSpPr>
        <p:grpSpPr>
          <a:xfrm>
            <a:off x="548639" y="4933556"/>
            <a:ext cx="7223709" cy="923330"/>
            <a:chOff x="599491" y="5001289"/>
            <a:chExt cx="7223709" cy="923330"/>
          </a:xfrm>
        </p:grpSpPr>
        <p:sp>
          <p:nvSpPr>
            <p:cNvPr id="40" name="TextBox 39">
              <a:extLst>
                <a:ext uri="{FF2B5EF4-FFF2-40B4-BE49-F238E27FC236}">
                  <a16:creationId xmlns:a16="http://schemas.microsoft.com/office/drawing/2014/main" id="{9C6B7D2F-DAD2-6649-C974-4D98D03516FD}"/>
                </a:ext>
              </a:extLst>
            </p:cNvPr>
            <p:cNvSpPr txBox="1"/>
            <p:nvPr/>
          </p:nvSpPr>
          <p:spPr>
            <a:xfrm>
              <a:off x="1061156" y="5001289"/>
              <a:ext cx="6762044" cy="923330"/>
            </a:xfrm>
            <a:prstGeom prst="rect">
              <a:avLst/>
            </a:prstGeom>
            <a:noFill/>
          </p:spPr>
          <p:txBody>
            <a:bodyPr wrap="square">
              <a:spAutoFit/>
            </a:bodyPr>
            <a:lstStyle/>
            <a:p>
              <a:r>
                <a:rPr lang="en-US" sz="1800" i="1" kern="0"/>
                <a:t>Many biopharma companies are made from legacy companies that join forces. GSK has a long history of mergers – the last of which happened in 2000!</a:t>
              </a:r>
              <a:endParaRPr lang="en-GB" sz="1800" i="1"/>
            </a:p>
          </p:txBody>
        </p:sp>
        <p:pic>
          <p:nvPicPr>
            <p:cNvPr id="2" name="Graphic 1">
              <a:extLst>
                <a:ext uri="{FF2B5EF4-FFF2-40B4-BE49-F238E27FC236}">
                  <a16:creationId xmlns:a16="http://schemas.microsoft.com/office/drawing/2014/main" id="{CFB21657-D5FA-D41D-4A8D-E589F7A90D3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9491" y="5001289"/>
              <a:ext cx="461665" cy="461665"/>
            </a:xfrm>
            <a:prstGeom prst="rect">
              <a:avLst/>
            </a:prstGeom>
          </p:spPr>
        </p:pic>
      </p:grpSp>
    </p:spTree>
    <p:custDataLst>
      <p:tags r:id="rId1"/>
    </p:custDataLst>
    <p:extLst>
      <p:ext uri="{BB962C8B-B14F-4D97-AF65-F5344CB8AC3E}">
        <p14:creationId xmlns:p14="http://schemas.microsoft.com/office/powerpoint/2010/main" val="27265137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750" fill="hold"/>
                                        <p:tgtEl>
                                          <p:spTgt spid="31"/>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393FF6AE-6224-0661-F52E-EE3B07B29DA9}"/>
              </a:ext>
            </a:extLst>
          </p:cNvPr>
          <p:cNvPicPr>
            <a:picLocks noGrp="1" noChangeAspect="1"/>
          </p:cNvPicPr>
          <p:nvPr>
            <p:ph type="pic" sz="quarter" idx="14"/>
          </p:nvPr>
        </p:nvPicPr>
        <p:blipFill rotWithShape="1">
          <a:blip r:embed="rId4" cstate="print">
            <a:extLst>
              <a:ext uri="{28A0092B-C50C-407E-A947-70E740481C1C}">
                <a14:useLocalDpi xmlns:a14="http://schemas.microsoft.com/office/drawing/2010/main" val="0"/>
              </a:ext>
            </a:extLst>
          </a:blip>
          <a:srcRect l="49945" t="165" r="8801" b="-165"/>
          <a:stretch/>
        </p:blipFill>
        <p:spPr>
          <a:xfrm>
            <a:off x="8326140" y="505320"/>
            <a:ext cx="3654698" cy="5848389"/>
          </a:xfrm>
        </p:spPr>
      </p:pic>
      <p:sp>
        <p:nvSpPr>
          <p:cNvPr id="14" name="TextBox 13">
            <a:extLst>
              <a:ext uri="{FF2B5EF4-FFF2-40B4-BE49-F238E27FC236}">
                <a16:creationId xmlns:a16="http://schemas.microsoft.com/office/drawing/2014/main" id="{A49A6E02-D43C-0165-7F70-3CBAE49029A6}"/>
              </a:ext>
            </a:extLst>
          </p:cNvPr>
          <p:cNvSpPr txBox="1"/>
          <p:nvPr/>
        </p:nvSpPr>
        <p:spPr>
          <a:xfrm>
            <a:off x="548640" y="749608"/>
            <a:ext cx="6631094" cy="1200329"/>
          </a:xfrm>
          <a:prstGeom prst="rect">
            <a:avLst/>
          </a:prstGeom>
          <a:noFill/>
        </p:spPr>
        <p:txBody>
          <a:bodyPr wrap="square">
            <a:spAutoFit/>
          </a:bodyPr>
          <a:lstStyle/>
          <a:p>
            <a:r>
              <a:rPr lang="en-US" sz="3600" kern="0">
                <a:solidFill>
                  <a:srgbClr val="F36633"/>
                </a:solidFill>
              </a:rPr>
              <a:t>How many GSK vaccine doses do we deliver daily?</a:t>
            </a:r>
            <a:endParaRPr lang="en-GB" sz="3600">
              <a:solidFill>
                <a:srgbClr val="F36633"/>
              </a:solidFill>
            </a:endParaRPr>
          </a:p>
        </p:txBody>
      </p:sp>
      <p:grpSp>
        <p:nvGrpSpPr>
          <p:cNvPr id="31" name="Group 30">
            <a:extLst>
              <a:ext uri="{FF2B5EF4-FFF2-40B4-BE49-F238E27FC236}">
                <a16:creationId xmlns:a16="http://schemas.microsoft.com/office/drawing/2014/main" id="{13C80BA0-3F82-E01B-73E5-28A955D4050B}"/>
              </a:ext>
            </a:extLst>
          </p:cNvPr>
          <p:cNvGrpSpPr/>
          <p:nvPr/>
        </p:nvGrpSpPr>
        <p:grpSpPr>
          <a:xfrm>
            <a:off x="1639612" y="2595098"/>
            <a:ext cx="1193076" cy="1667803"/>
            <a:chOff x="1092924" y="1989798"/>
            <a:chExt cx="1193076" cy="1667803"/>
          </a:xfrm>
        </p:grpSpPr>
        <p:sp>
          <p:nvSpPr>
            <p:cNvPr id="16" name="Rectangle: Single Corner Snipped 15">
              <a:extLst>
                <a:ext uri="{FF2B5EF4-FFF2-40B4-BE49-F238E27FC236}">
                  <a16:creationId xmlns:a16="http://schemas.microsoft.com/office/drawing/2014/main" id="{0DD8125C-2E39-6B83-B4AB-EDC9680BD19E}"/>
                </a:ext>
              </a:extLst>
            </p:cNvPr>
            <p:cNvSpPr/>
            <p:nvPr/>
          </p:nvSpPr>
          <p:spPr bwMode="auto">
            <a:xfrm>
              <a:off x="1092924" y="1989798"/>
              <a:ext cx="1193076" cy="461665"/>
            </a:xfrm>
            <a:prstGeom prst="snip1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0" rIns="180000" bIns="0" numCol="1" spcCol="0" rtlCol="0" fromWordArt="0" anchor="t" anchorCtr="0" forceAA="0" compatLnSpc="1">
              <a:prstTxWarp prst="textNoShape">
                <a:avLst/>
              </a:prstTxWarp>
              <a:noAutofit/>
            </a:bodyPr>
            <a:lstStyle/>
            <a:p>
              <a:pPr algn="ctr" eaLnBrk="0" fontAlgn="auto" hangingPunct="0">
                <a:buClr>
                  <a:schemeClr val="tx2"/>
                </a:buClr>
                <a:buSzPct val="110000"/>
              </a:pPr>
              <a:r>
                <a:rPr lang="en-GB" b="1" kern="0">
                  <a:solidFill>
                    <a:schemeClr val="tx1"/>
                  </a:solidFill>
                </a:rPr>
                <a:t>A</a:t>
              </a:r>
            </a:p>
          </p:txBody>
        </p:sp>
        <p:sp>
          <p:nvSpPr>
            <p:cNvPr id="17" name="Rectangle 16">
              <a:extLst>
                <a:ext uri="{FF2B5EF4-FFF2-40B4-BE49-F238E27FC236}">
                  <a16:creationId xmlns:a16="http://schemas.microsoft.com/office/drawing/2014/main" id="{97B8EF0C-1B61-DE9E-08A4-A283318AFFB6}"/>
                </a:ext>
              </a:extLst>
            </p:cNvPr>
            <p:cNvSpPr/>
            <p:nvPr/>
          </p:nvSpPr>
          <p:spPr bwMode="auto">
            <a:xfrm>
              <a:off x="1092924" y="2537099"/>
              <a:ext cx="1193076" cy="1120502"/>
            </a:xfrm>
            <a:prstGeom prst="rect">
              <a:avLst/>
            </a:prstGeom>
            <a:noFill/>
            <a:ln w="28575">
              <a:solidFill>
                <a:schemeClr val="tx1"/>
              </a:solidFill>
              <a:prstDash val="solid"/>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marL="285750" indent="-285750" algn="l" eaLnBrk="0" fontAlgn="auto" hangingPunct="0">
                <a:spcBef>
                  <a:spcPts val="300"/>
                </a:spcBef>
                <a:spcAft>
                  <a:spcPts val="300"/>
                </a:spcAft>
                <a:buClr>
                  <a:schemeClr val="tx2"/>
                </a:buClr>
                <a:buSzPct val="110000"/>
                <a:buFont typeface="Arial" panose="020B0604020202020204" pitchFamily="34" charset="0"/>
                <a:buChar char="•"/>
              </a:pPr>
              <a:endParaRPr lang="en-GB" sz="1600" kern="0" err="1">
                <a:solidFill>
                  <a:schemeClr val="tx1"/>
                </a:solidFill>
              </a:endParaRPr>
            </a:p>
          </p:txBody>
        </p:sp>
        <p:sp>
          <p:nvSpPr>
            <p:cNvPr id="30" name="TextBox 29">
              <a:extLst>
                <a:ext uri="{FF2B5EF4-FFF2-40B4-BE49-F238E27FC236}">
                  <a16:creationId xmlns:a16="http://schemas.microsoft.com/office/drawing/2014/main" id="{CFBC03D2-4FA0-2787-E597-10473171FA32}"/>
                </a:ext>
              </a:extLst>
            </p:cNvPr>
            <p:cNvSpPr txBox="1"/>
            <p:nvPr/>
          </p:nvSpPr>
          <p:spPr>
            <a:xfrm>
              <a:off x="1232262" y="2825570"/>
              <a:ext cx="914400" cy="543560"/>
            </a:xfrm>
            <a:prstGeom prst="rect">
              <a:avLst/>
            </a:prstGeom>
            <a:noFill/>
          </p:spPr>
          <p:txBody>
            <a:bodyPr wrap="none" lIns="180000" tIns="180000" rIns="180000" bIns="180000" rtlCol="0">
              <a:noAutofit/>
            </a:bodyPr>
            <a:lstStyle/>
            <a:p>
              <a:pPr algn="ctr">
                <a:spcBef>
                  <a:spcPts val="300"/>
                </a:spcBef>
                <a:spcAft>
                  <a:spcPts val="300"/>
                </a:spcAft>
                <a:buClr>
                  <a:schemeClr val="tx2"/>
                </a:buClr>
                <a:buSzPct val="110000"/>
              </a:pPr>
              <a:r>
                <a:rPr lang="en-GB" sz="1600" b="1"/>
                <a:t>15,000</a:t>
              </a:r>
            </a:p>
          </p:txBody>
        </p:sp>
      </p:grpSp>
      <p:grpSp>
        <p:nvGrpSpPr>
          <p:cNvPr id="32" name="Group 31">
            <a:extLst>
              <a:ext uri="{FF2B5EF4-FFF2-40B4-BE49-F238E27FC236}">
                <a16:creationId xmlns:a16="http://schemas.microsoft.com/office/drawing/2014/main" id="{AB9C6584-7B90-5C9B-060A-EB3FF873ECB3}"/>
              </a:ext>
            </a:extLst>
          </p:cNvPr>
          <p:cNvGrpSpPr/>
          <p:nvPr/>
        </p:nvGrpSpPr>
        <p:grpSpPr>
          <a:xfrm>
            <a:off x="3373343" y="2595098"/>
            <a:ext cx="1193076" cy="1667803"/>
            <a:chOff x="1092924" y="1989798"/>
            <a:chExt cx="1193076" cy="1667803"/>
          </a:xfrm>
        </p:grpSpPr>
        <p:sp>
          <p:nvSpPr>
            <p:cNvPr id="33" name="Rectangle: Single Corner Snipped 32">
              <a:extLst>
                <a:ext uri="{FF2B5EF4-FFF2-40B4-BE49-F238E27FC236}">
                  <a16:creationId xmlns:a16="http://schemas.microsoft.com/office/drawing/2014/main" id="{E3E68A20-BDE1-71E4-0D5F-13902DF802C7}"/>
                </a:ext>
              </a:extLst>
            </p:cNvPr>
            <p:cNvSpPr/>
            <p:nvPr/>
          </p:nvSpPr>
          <p:spPr bwMode="auto">
            <a:xfrm>
              <a:off x="1092924" y="1989798"/>
              <a:ext cx="1193076" cy="461665"/>
            </a:xfrm>
            <a:prstGeom prst="snip1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0" rIns="180000" bIns="0" numCol="1" spcCol="0" rtlCol="0" fromWordArt="0" anchor="t" anchorCtr="0" forceAA="0" compatLnSpc="1">
              <a:prstTxWarp prst="textNoShape">
                <a:avLst/>
              </a:prstTxWarp>
              <a:noAutofit/>
            </a:bodyPr>
            <a:lstStyle/>
            <a:p>
              <a:pPr algn="ctr" eaLnBrk="0" fontAlgn="auto" hangingPunct="0">
                <a:buClr>
                  <a:schemeClr val="tx2"/>
                </a:buClr>
                <a:buSzPct val="110000"/>
              </a:pPr>
              <a:r>
                <a:rPr lang="en-GB" b="1" kern="0">
                  <a:solidFill>
                    <a:schemeClr val="tx1"/>
                  </a:solidFill>
                </a:rPr>
                <a:t>B</a:t>
              </a:r>
            </a:p>
          </p:txBody>
        </p:sp>
        <p:sp>
          <p:nvSpPr>
            <p:cNvPr id="34" name="Rectangle 33">
              <a:extLst>
                <a:ext uri="{FF2B5EF4-FFF2-40B4-BE49-F238E27FC236}">
                  <a16:creationId xmlns:a16="http://schemas.microsoft.com/office/drawing/2014/main" id="{100EAA4D-D559-7F01-FCE8-0598DC512003}"/>
                </a:ext>
              </a:extLst>
            </p:cNvPr>
            <p:cNvSpPr/>
            <p:nvPr/>
          </p:nvSpPr>
          <p:spPr bwMode="auto">
            <a:xfrm>
              <a:off x="1092924" y="2537099"/>
              <a:ext cx="1193076" cy="1120502"/>
            </a:xfrm>
            <a:prstGeom prst="rect">
              <a:avLst/>
            </a:prstGeom>
            <a:noFill/>
            <a:ln w="28575">
              <a:solidFill>
                <a:schemeClr val="tx1"/>
              </a:solidFill>
              <a:prstDash val="solid"/>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marL="285750" indent="-285750" algn="l" eaLnBrk="0" fontAlgn="auto" hangingPunct="0">
                <a:spcBef>
                  <a:spcPts val="300"/>
                </a:spcBef>
                <a:spcAft>
                  <a:spcPts val="300"/>
                </a:spcAft>
                <a:buClr>
                  <a:schemeClr val="tx2"/>
                </a:buClr>
                <a:buSzPct val="110000"/>
                <a:buFont typeface="Arial" panose="020B0604020202020204" pitchFamily="34" charset="0"/>
                <a:buChar char="•"/>
              </a:pPr>
              <a:endParaRPr lang="en-GB" sz="1600" kern="0" err="1">
                <a:solidFill>
                  <a:schemeClr val="tx1"/>
                </a:solidFill>
              </a:endParaRPr>
            </a:p>
          </p:txBody>
        </p:sp>
        <p:sp>
          <p:nvSpPr>
            <p:cNvPr id="35" name="TextBox 34">
              <a:extLst>
                <a:ext uri="{FF2B5EF4-FFF2-40B4-BE49-F238E27FC236}">
                  <a16:creationId xmlns:a16="http://schemas.microsoft.com/office/drawing/2014/main" id="{0D96F814-86FE-98DF-7E29-C842DDD1D2EF}"/>
                </a:ext>
              </a:extLst>
            </p:cNvPr>
            <p:cNvSpPr txBox="1"/>
            <p:nvPr/>
          </p:nvSpPr>
          <p:spPr>
            <a:xfrm>
              <a:off x="1232262" y="2825570"/>
              <a:ext cx="914400" cy="543560"/>
            </a:xfrm>
            <a:prstGeom prst="rect">
              <a:avLst/>
            </a:prstGeom>
            <a:noFill/>
          </p:spPr>
          <p:txBody>
            <a:bodyPr wrap="none" lIns="180000" tIns="180000" rIns="180000" bIns="180000" rtlCol="0">
              <a:noAutofit/>
            </a:bodyPr>
            <a:lstStyle/>
            <a:p>
              <a:pPr algn="ctr">
                <a:spcBef>
                  <a:spcPts val="300"/>
                </a:spcBef>
                <a:spcAft>
                  <a:spcPts val="300"/>
                </a:spcAft>
                <a:buClr>
                  <a:schemeClr val="tx2"/>
                </a:buClr>
                <a:buSzPct val="110000"/>
              </a:pPr>
              <a:r>
                <a:rPr lang="en-GB" sz="1600" b="1"/>
                <a:t>150,000</a:t>
              </a:r>
            </a:p>
          </p:txBody>
        </p:sp>
      </p:grpSp>
      <p:grpSp>
        <p:nvGrpSpPr>
          <p:cNvPr id="36" name="Group 35">
            <a:extLst>
              <a:ext uri="{FF2B5EF4-FFF2-40B4-BE49-F238E27FC236}">
                <a16:creationId xmlns:a16="http://schemas.microsoft.com/office/drawing/2014/main" id="{3EB6447B-B96B-4DE8-6874-7ED117EFA61A}"/>
              </a:ext>
            </a:extLst>
          </p:cNvPr>
          <p:cNvGrpSpPr/>
          <p:nvPr/>
        </p:nvGrpSpPr>
        <p:grpSpPr>
          <a:xfrm>
            <a:off x="5107074" y="2595098"/>
            <a:ext cx="1193076" cy="1667803"/>
            <a:chOff x="1092924" y="1989798"/>
            <a:chExt cx="1193076" cy="1667803"/>
          </a:xfrm>
        </p:grpSpPr>
        <p:sp>
          <p:nvSpPr>
            <p:cNvPr id="37" name="Rectangle: Single Corner Snipped 36">
              <a:extLst>
                <a:ext uri="{FF2B5EF4-FFF2-40B4-BE49-F238E27FC236}">
                  <a16:creationId xmlns:a16="http://schemas.microsoft.com/office/drawing/2014/main" id="{0DDFBA43-C335-B097-395A-2C7382D3F65E}"/>
                </a:ext>
              </a:extLst>
            </p:cNvPr>
            <p:cNvSpPr/>
            <p:nvPr/>
          </p:nvSpPr>
          <p:spPr bwMode="auto">
            <a:xfrm>
              <a:off x="1092924" y="1989798"/>
              <a:ext cx="1193076" cy="461665"/>
            </a:xfrm>
            <a:prstGeom prst="snip1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0" rIns="180000" bIns="0" numCol="1" spcCol="0" rtlCol="0" fromWordArt="0" anchor="t" anchorCtr="0" forceAA="0" compatLnSpc="1">
              <a:prstTxWarp prst="textNoShape">
                <a:avLst/>
              </a:prstTxWarp>
              <a:noAutofit/>
            </a:bodyPr>
            <a:lstStyle/>
            <a:p>
              <a:pPr algn="ctr" eaLnBrk="0" fontAlgn="auto" hangingPunct="0">
                <a:buClr>
                  <a:schemeClr val="tx2"/>
                </a:buClr>
                <a:buSzPct val="110000"/>
              </a:pPr>
              <a:r>
                <a:rPr lang="en-GB" b="1" kern="0">
                  <a:solidFill>
                    <a:schemeClr val="tx1"/>
                  </a:solidFill>
                </a:rPr>
                <a:t>C</a:t>
              </a:r>
            </a:p>
          </p:txBody>
        </p:sp>
        <p:sp>
          <p:nvSpPr>
            <p:cNvPr id="38" name="Rectangle 37">
              <a:extLst>
                <a:ext uri="{FF2B5EF4-FFF2-40B4-BE49-F238E27FC236}">
                  <a16:creationId xmlns:a16="http://schemas.microsoft.com/office/drawing/2014/main" id="{702793EA-237C-E54C-E6F6-B3B7346C9B4B}"/>
                </a:ext>
              </a:extLst>
            </p:cNvPr>
            <p:cNvSpPr/>
            <p:nvPr/>
          </p:nvSpPr>
          <p:spPr bwMode="auto">
            <a:xfrm>
              <a:off x="1092924" y="2537099"/>
              <a:ext cx="1193076" cy="1120502"/>
            </a:xfrm>
            <a:prstGeom prst="rect">
              <a:avLst/>
            </a:prstGeom>
            <a:noFill/>
            <a:ln w="28575">
              <a:solidFill>
                <a:schemeClr val="tx1"/>
              </a:solidFill>
              <a:prstDash val="solid"/>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marL="285750" indent="-285750" algn="l" eaLnBrk="0" fontAlgn="auto" hangingPunct="0">
                <a:spcBef>
                  <a:spcPts val="300"/>
                </a:spcBef>
                <a:spcAft>
                  <a:spcPts val="300"/>
                </a:spcAft>
                <a:buClr>
                  <a:schemeClr val="tx2"/>
                </a:buClr>
                <a:buSzPct val="110000"/>
                <a:buFont typeface="Arial" panose="020B0604020202020204" pitchFamily="34" charset="0"/>
                <a:buChar char="•"/>
              </a:pPr>
              <a:endParaRPr lang="en-GB" sz="1600" kern="0" err="1">
                <a:solidFill>
                  <a:schemeClr val="tx1"/>
                </a:solidFill>
              </a:endParaRPr>
            </a:p>
          </p:txBody>
        </p:sp>
        <p:sp>
          <p:nvSpPr>
            <p:cNvPr id="39" name="TextBox 38">
              <a:extLst>
                <a:ext uri="{FF2B5EF4-FFF2-40B4-BE49-F238E27FC236}">
                  <a16:creationId xmlns:a16="http://schemas.microsoft.com/office/drawing/2014/main" id="{1003BB6C-849D-335C-32DA-FB07E013AA1A}"/>
                </a:ext>
              </a:extLst>
            </p:cNvPr>
            <p:cNvSpPr txBox="1"/>
            <p:nvPr/>
          </p:nvSpPr>
          <p:spPr>
            <a:xfrm>
              <a:off x="1232262" y="2825570"/>
              <a:ext cx="914400" cy="543560"/>
            </a:xfrm>
            <a:prstGeom prst="rect">
              <a:avLst/>
            </a:prstGeom>
            <a:noFill/>
          </p:spPr>
          <p:txBody>
            <a:bodyPr wrap="none" lIns="180000" tIns="180000" rIns="180000" bIns="180000" rtlCol="0">
              <a:noAutofit/>
            </a:bodyPr>
            <a:lstStyle/>
            <a:p>
              <a:pPr algn="ctr">
                <a:spcBef>
                  <a:spcPts val="300"/>
                </a:spcBef>
                <a:spcAft>
                  <a:spcPts val="300"/>
                </a:spcAft>
                <a:buClr>
                  <a:schemeClr val="tx2"/>
                </a:buClr>
                <a:buSzPct val="110000"/>
              </a:pPr>
              <a:r>
                <a:rPr lang="en-GB" sz="1600" b="1"/>
                <a:t>1,500,000</a:t>
              </a:r>
            </a:p>
          </p:txBody>
        </p:sp>
      </p:grpSp>
      <p:grpSp>
        <p:nvGrpSpPr>
          <p:cNvPr id="4" name="Group 3">
            <a:extLst>
              <a:ext uri="{FF2B5EF4-FFF2-40B4-BE49-F238E27FC236}">
                <a16:creationId xmlns:a16="http://schemas.microsoft.com/office/drawing/2014/main" id="{4CCB0379-A49D-304D-3485-9338AA286703}"/>
              </a:ext>
            </a:extLst>
          </p:cNvPr>
          <p:cNvGrpSpPr/>
          <p:nvPr/>
        </p:nvGrpSpPr>
        <p:grpSpPr>
          <a:xfrm>
            <a:off x="548639" y="4930641"/>
            <a:ext cx="7251932" cy="1200329"/>
            <a:chOff x="418868" y="4859049"/>
            <a:chExt cx="7251932" cy="1200329"/>
          </a:xfrm>
        </p:grpSpPr>
        <p:sp>
          <p:nvSpPr>
            <p:cNvPr id="40" name="TextBox 39">
              <a:extLst>
                <a:ext uri="{FF2B5EF4-FFF2-40B4-BE49-F238E27FC236}">
                  <a16:creationId xmlns:a16="http://schemas.microsoft.com/office/drawing/2014/main" id="{9C6B7D2F-DAD2-6649-C974-4D98D03516FD}"/>
                </a:ext>
              </a:extLst>
            </p:cNvPr>
            <p:cNvSpPr txBox="1"/>
            <p:nvPr/>
          </p:nvSpPr>
          <p:spPr>
            <a:xfrm>
              <a:off x="880533" y="4859049"/>
              <a:ext cx="6790267" cy="1200329"/>
            </a:xfrm>
            <a:prstGeom prst="rect">
              <a:avLst/>
            </a:prstGeom>
            <a:noFill/>
          </p:spPr>
          <p:txBody>
            <a:bodyPr wrap="square">
              <a:spAutoFit/>
            </a:bodyPr>
            <a:lstStyle/>
            <a:p>
              <a:r>
                <a:rPr lang="en-GB" sz="1800" i="1" kern="0"/>
                <a:t>We have many marketed vaccines that help protect people around the world from a range of diseases &amp; infections throughout their lives. Our vaccines protect millions from diseases like whooping cough, polio and measles.</a:t>
              </a:r>
              <a:endParaRPr lang="en-GB" sz="1800" i="1"/>
            </a:p>
          </p:txBody>
        </p:sp>
        <p:pic>
          <p:nvPicPr>
            <p:cNvPr id="2" name="Graphic 1">
              <a:extLst>
                <a:ext uri="{FF2B5EF4-FFF2-40B4-BE49-F238E27FC236}">
                  <a16:creationId xmlns:a16="http://schemas.microsoft.com/office/drawing/2014/main" id="{A324851D-03ED-7B37-3F97-A8178902B7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8868" y="4859049"/>
              <a:ext cx="461665" cy="461665"/>
            </a:xfrm>
            <a:prstGeom prst="rect">
              <a:avLst/>
            </a:prstGeom>
          </p:spPr>
        </p:pic>
      </p:grpSp>
    </p:spTree>
    <p:custDataLst>
      <p:tags r:id="rId1"/>
    </p:custDataLst>
    <p:extLst>
      <p:ext uri="{BB962C8B-B14F-4D97-AF65-F5344CB8AC3E}">
        <p14:creationId xmlns:p14="http://schemas.microsoft.com/office/powerpoint/2010/main" val="4270454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750" fill="hold"/>
                                        <p:tgtEl>
                                          <p:spTgt spid="36"/>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393FF6AE-6224-0661-F52E-EE3B07B29DA9}"/>
              </a:ext>
            </a:extLst>
          </p:cNvPr>
          <p:cNvPicPr>
            <a:picLocks noGrp="1" noChangeAspect="1"/>
          </p:cNvPicPr>
          <p:nvPr>
            <p:ph type="pic" sz="quarter" idx="14"/>
          </p:nvPr>
        </p:nvPicPr>
        <p:blipFill>
          <a:blip r:embed="rId4" cstate="print">
            <a:extLst>
              <a:ext uri="{28A0092B-C50C-407E-A947-70E740481C1C}">
                <a14:useLocalDpi xmlns:a14="http://schemas.microsoft.com/office/drawing/2010/main" val="0"/>
              </a:ext>
            </a:extLst>
          </a:blip>
          <a:srcRect l="29177" r="29177"/>
          <a:stretch/>
        </p:blipFill>
        <p:spPr>
          <a:xfrm>
            <a:off x="8334000" y="504844"/>
            <a:ext cx="3652838" cy="5848312"/>
          </a:xfrm>
        </p:spPr>
      </p:pic>
      <p:sp>
        <p:nvSpPr>
          <p:cNvPr id="14" name="TextBox 13">
            <a:extLst>
              <a:ext uri="{FF2B5EF4-FFF2-40B4-BE49-F238E27FC236}">
                <a16:creationId xmlns:a16="http://schemas.microsoft.com/office/drawing/2014/main" id="{A49A6E02-D43C-0165-7F70-3CBAE49029A6}"/>
              </a:ext>
            </a:extLst>
          </p:cNvPr>
          <p:cNvSpPr txBox="1"/>
          <p:nvPr/>
        </p:nvSpPr>
        <p:spPr>
          <a:xfrm>
            <a:off x="548639" y="749608"/>
            <a:ext cx="7579361" cy="1200329"/>
          </a:xfrm>
          <a:prstGeom prst="rect">
            <a:avLst/>
          </a:prstGeom>
          <a:noFill/>
        </p:spPr>
        <p:txBody>
          <a:bodyPr wrap="square">
            <a:spAutoFit/>
          </a:bodyPr>
          <a:lstStyle/>
          <a:p>
            <a:r>
              <a:rPr lang="en-US" sz="3600" kern="0">
                <a:solidFill>
                  <a:srgbClr val="F36633"/>
                </a:solidFill>
              </a:rPr>
              <a:t>What percentage of children globally receive a GSK vaccine per year?</a:t>
            </a:r>
            <a:endParaRPr lang="en-GB" sz="3600">
              <a:solidFill>
                <a:srgbClr val="F36633"/>
              </a:solidFill>
            </a:endParaRPr>
          </a:p>
        </p:txBody>
      </p:sp>
      <p:grpSp>
        <p:nvGrpSpPr>
          <p:cNvPr id="31" name="Group 30">
            <a:extLst>
              <a:ext uri="{FF2B5EF4-FFF2-40B4-BE49-F238E27FC236}">
                <a16:creationId xmlns:a16="http://schemas.microsoft.com/office/drawing/2014/main" id="{13C80BA0-3F82-E01B-73E5-28A955D4050B}"/>
              </a:ext>
            </a:extLst>
          </p:cNvPr>
          <p:cNvGrpSpPr/>
          <p:nvPr/>
        </p:nvGrpSpPr>
        <p:grpSpPr>
          <a:xfrm>
            <a:off x="1639612" y="2595098"/>
            <a:ext cx="1193076" cy="1667803"/>
            <a:chOff x="1092924" y="1989798"/>
            <a:chExt cx="1193076" cy="1667803"/>
          </a:xfrm>
        </p:grpSpPr>
        <p:sp>
          <p:nvSpPr>
            <p:cNvPr id="16" name="Rectangle: Single Corner Snipped 15">
              <a:extLst>
                <a:ext uri="{FF2B5EF4-FFF2-40B4-BE49-F238E27FC236}">
                  <a16:creationId xmlns:a16="http://schemas.microsoft.com/office/drawing/2014/main" id="{0DD8125C-2E39-6B83-B4AB-EDC9680BD19E}"/>
                </a:ext>
              </a:extLst>
            </p:cNvPr>
            <p:cNvSpPr/>
            <p:nvPr/>
          </p:nvSpPr>
          <p:spPr bwMode="auto">
            <a:xfrm>
              <a:off x="1092924" y="1989798"/>
              <a:ext cx="1193076" cy="461665"/>
            </a:xfrm>
            <a:prstGeom prst="snip1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0" rIns="180000" bIns="0" numCol="1" spcCol="0" rtlCol="0" fromWordArt="0" anchor="t" anchorCtr="0" forceAA="0" compatLnSpc="1">
              <a:prstTxWarp prst="textNoShape">
                <a:avLst/>
              </a:prstTxWarp>
              <a:noAutofit/>
            </a:bodyPr>
            <a:lstStyle/>
            <a:p>
              <a:pPr algn="ctr" eaLnBrk="0" fontAlgn="auto" hangingPunct="0">
                <a:buClr>
                  <a:schemeClr val="tx2"/>
                </a:buClr>
                <a:buSzPct val="110000"/>
              </a:pPr>
              <a:r>
                <a:rPr lang="en-GB" b="1" kern="0">
                  <a:solidFill>
                    <a:schemeClr val="tx1"/>
                  </a:solidFill>
                </a:rPr>
                <a:t>A</a:t>
              </a:r>
            </a:p>
          </p:txBody>
        </p:sp>
        <p:sp>
          <p:nvSpPr>
            <p:cNvPr id="17" name="Rectangle 16">
              <a:extLst>
                <a:ext uri="{FF2B5EF4-FFF2-40B4-BE49-F238E27FC236}">
                  <a16:creationId xmlns:a16="http://schemas.microsoft.com/office/drawing/2014/main" id="{97B8EF0C-1B61-DE9E-08A4-A283318AFFB6}"/>
                </a:ext>
              </a:extLst>
            </p:cNvPr>
            <p:cNvSpPr/>
            <p:nvPr/>
          </p:nvSpPr>
          <p:spPr bwMode="auto">
            <a:xfrm>
              <a:off x="1092924" y="2537099"/>
              <a:ext cx="1193076" cy="1120502"/>
            </a:xfrm>
            <a:prstGeom prst="rect">
              <a:avLst/>
            </a:prstGeom>
            <a:noFill/>
            <a:ln w="28575">
              <a:solidFill>
                <a:schemeClr val="tx1"/>
              </a:solidFill>
              <a:prstDash val="solid"/>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marL="285750" indent="-285750" algn="l" eaLnBrk="0" fontAlgn="auto" hangingPunct="0">
                <a:spcBef>
                  <a:spcPts val="300"/>
                </a:spcBef>
                <a:spcAft>
                  <a:spcPts val="300"/>
                </a:spcAft>
                <a:buClr>
                  <a:schemeClr val="tx2"/>
                </a:buClr>
                <a:buSzPct val="110000"/>
                <a:buFont typeface="Arial" panose="020B0604020202020204" pitchFamily="34" charset="0"/>
                <a:buChar char="•"/>
              </a:pPr>
              <a:endParaRPr lang="en-GB" sz="1600" kern="0" err="1">
                <a:solidFill>
                  <a:schemeClr val="tx1"/>
                </a:solidFill>
              </a:endParaRPr>
            </a:p>
          </p:txBody>
        </p:sp>
        <p:sp>
          <p:nvSpPr>
            <p:cNvPr id="30" name="TextBox 29">
              <a:extLst>
                <a:ext uri="{FF2B5EF4-FFF2-40B4-BE49-F238E27FC236}">
                  <a16:creationId xmlns:a16="http://schemas.microsoft.com/office/drawing/2014/main" id="{CFBC03D2-4FA0-2787-E597-10473171FA32}"/>
                </a:ext>
              </a:extLst>
            </p:cNvPr>
            <p:cNvSpPr txBox="1"/>
            <p:nvPr/>
          </p:nvSpPr>
          <p:spPr>
            <a:xfrm>
              <a:off x="1232262" y="2825570"/>
              <a:ext cx="914400" cy="543560"/>
            </a:xfrm>
            <a:prstGeom prst="rect">
              <a:avLst/>
            </a:prstGeom>
            <a:noFill/>
          </p:spPr>
          <p:txBody>
            <a:bodyPr wrap="none" lIns="180000" tIns="180000" rIns="180000" bIns="180000" rtlCol="0">
              <a:noAutofit/>
            </a:bodyPr>
            <a:lstStyle/>
            <a:p>
              <a:pPr algn="ctr">
                <a:spcBef>
                  <a:spcPts val="300"/>
                </a:spcBef>
                <a:spcAft>
                  <a:spcPts val="300"/>
                </a:spcAft>
                <a:buClr>
                  <a:schemeClr val="tx2"/>
                </a:buClr>
                <a:buSzPct val="110000"/>
              </a:pPr>
              <a:r>
                <a:rPr lang="en-GB" sz="1600" b="1"/>
                <a:t>20%</a:t>
              </a:r>
            </a:p>
          </p:txBody>
        </p:sp>
      </p:grpSp>
      <p:grpSp>
        <p:nvGrpSpPr>
          <p:cNvPr id="32" name="Group 31">
            <a:extLst>
              <a:ext uri="{FF2B5EF4-FFF2-40B4-BE49-F238E27FC236}">
                <a16:creationId xmlns:a16="http://schemas.microsoft.com/office/drawing/2014/main" id="{AB9C6584-7B90-5C9B-060A-EB3FF873ECB3}"/>
              </a:ext>
            </a:extLst>
          </p:cNvPr>
          <p:cNvGrpSpPr/>
          <p:nvPr/>
        </p:nvGrpSpPr>
        <p:grpSpPr>
          <a:xfrm>
            <a:off x="3373343" y="2595098"/>
            <a:ext cx="1193076" cy="1667803"/>
            <a:chOff x="1092924" y="1989798"/>
            <a:chExt cx="1193076" cy="1667803"/>
          </a:xfrm>
        </p:grpSpPr>
        <p:sp>
          <p:nvSpPr>
            <p:cNvPr id="33" name="Rectangle: Single Corner Snipped 32">
              <a:extLst>
                <a:ext uri="{FF2B5EF4-FFF2-40B4-BE49-F238E27FC236}">
                  <a16:creationId xmlns:a16="http://schemas.microsoft.com/office/drawing/2014/main" id="{E3E68A20-BDE1-71E4-0D5F-13902DF802C7}"/>
                </a:ext>
              </a:extLst>
            </p:cNvPr>
            <p:cNvSpPr/>
            <p:nvPr/>
          </p:nvSpPr>
          <p:spPr bwMode="auto">
            <a:xfrm>
              <a:off x="1092924" y="1989798"/>
              <a:ext cx="1193076" cy="461665"/>
            </a:xfrm>
            <a:prstGeom prst="snip1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0" rIns="180000" bIns="0" numCol="1" spcCol="0" rtlCol="0" fromWordArt="0" anchor="t" anchorCtr="0" forceAA="0" compatLnSpc="1">
              <a:prstTxWarp prst="textNoShape">
                <a:avLst/>
              </a:prstTxWarp>
              <a:noAutofit/>
            </a:bodyPr>
            <a:lstStyle/>
            <a:p>
              <a:pPr algn="ctr" eaLnBrk="0" fontAlgn="auto" hangingPunct="0">
                <a:buClr>
                  <a:schemeClr val="tx2"/>
                </a:buClr>
                <a:buSzPct val="110000"/>
              </a:pPr>
              <a:r>
                <a:rPr lang="en-GB" b="1" kern="0">
                  <a:solidFill>
                    <a:schemeClr val="tx1"/>
                  </a:solidFill>
                </a:rPr>
                <a:t>B</a:t>
              </a:r>
            </a:p>
          </p:txBody>
        </p:sp>
        <p:sp>
          <p:nvSpPr>
            <p:cNvPr id="34" name="Rectangle 33">
              <a:extLst>
                <a:ext uri="{FF2B5EF4-FFF2-40B4-BE49-F238E27FC236}">
                  <a16:creationId xmlns:a16="http://schemas.microsoft.com/office/drawing/2014/main" id="{100EAA4D-D559-7F01-FCE8-0598DC512003}"/>
                </a:ext>
              </a:extLst>
            </p:cNvPr>
            <p:cNvSpPr/>
            <p:nvPr/>
          </p:nvSpPr>
          <p:spPr bwMode="auto">
            <a:xfrm>
              <a:off x="1092924" y="2537099"/>
              <a:ext cx="1193076" cy="1120502"/>
            </a:xfrm>
            <a:prstGeom prst="rect">
              <a:avLst/>
            </a:prstGeom>
            <a:noFill/>
            <a:ln w="28575">
              <a:solidFill>
                <a:schemeClr val="tx1"/>
              </a:solidFill>
              <a:prstDash val="solid"/>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marL="285750" indent="-285750" algn="l" eaLnBrk="0" fontAlgn="auto" hangingPunct="0">
                <a:spcBef>
                  <a:spcPts val="300"/>
                </a:spcBef>
                <a:spcAft>
                  <a:spcPts val="300"/>
                </a:spcAft>
                <a:buClr>
                  <a:schemeClr val="tx2"/>
                </a:buClr>
                <a:buSzPct val="110000"/>
                <a:buFont typeface="Arial" panose="020B0604020202020204" pitchFamily="34" charset="0"/>
                <a:buChar char="•"/>
              </a:pPr>
              <a:endParaRPr lang="en-GB" sz="1600" kern="0" err="1">
                <a:solidFill>
                  <a:schemeClr val="tx1"/>
                </a:solidFill>
              </a:endParaRPr>
            </a:p>
          </p:txBody>
        </p:sp>
        <p:sp>
          <p:nvSpPr>
            <p:cNvPr id="35" name="TextBox 34">
              <a:extLst>
                <a:ext uri="{FF2B5EF4-FFF2-40B4-BE49-F238E27FC236}">
                  <a16:creationId xmlns:a16="http://schemas.microsoft.com/office/drawing/2014/main" id="{0D96F814-86FE-98DF-7E29-C842DDD1D2EF}"/>
                </a:ext>
              </a:extLst>
            </p:cNvPr>
            <p:cNvSpPr txBox="1"/>
            <p:nvPr/>
          </p:nvSpPr>
          <p:spPr>
            <a:xfrm>
              <a:off x="1232262" y="2825570"/>
              <a:ext cx="914400" cy="543560"/>
            </a:xfrm>
            <a:prstGeom prst="rect">
              <a:avLst/>
            </a:prstGeom>
            <a:noFill/>
          </p:spPr>
          <p:txBody>
            <a:bodyPr wrap="none" lIns="180000" tIns="180000" rIns="180000" bIns="180000" rtlCol="0">
              <a:noAutofit/>
            </a:bodyPr>
            <a:lstStyle/>
            <a:p>
              <a:pPr algn="ctr">
                <a:spcBef>
                  <a:spcPts val="300"/>
                </a:spcBef>
                <a:spcAft>
                  <a:spcPts val="300"/>
                </a:spcAft>
                <a:buClr>
                  <a:schemeClr val="tx2"/>
                </a:buClr>
                <a:buSzPct val="110000"/>
              </a:pPr>
              <a:r>
                <a:rPr lang="en-GB" sz="1600" b="1"/>
                <a:t>30%</a:t>
              </a:r>
            </a:p>
          </p:txBody>
        </p:sp>
      </p:grpSp>
      <p:grpSp>
        <p:nvGrpSpPr>
          <p:cNvPr id="36" name="Group 35">
            <a:extLst>
              <a:ext uri="{FF2B5EF4-FFF2-40B4-BE49-F238E27FC236}">
                <a16:creationId xmlns:a16="http://schemas.microsoft.com/office/drawing/2014/main" id="{3EB6447B-B96B-4DE8-6874-7ED117EFA61A}"/>
              </a:ext>
            </a:extLst>
          </p:cNvPr>
          <p:cNvGrpSpPr/>
          <p:nvPr/>
        </p:nvGrpSpPr>
        <p:grpSpPr>
          <a:xfrm>
            <a:off x="5107074" y="2595098"/>
            <a:ext cx="1193076" cy="1667803"/>
            <a:chOff x="1092924" y="1989798"/>
            <a:chExt cx="1193076" cy="1667803"/>
          </a:xfrm>
        </p:grpSpPr>
        <p:sp>
          <p:nvSpPr>
            <p:cNvPr id="37" name="Rectangle: Single Corner Snipped 36">
              <a:extLst>
                <a:ext uri="{FF2B5EF4-FFF2-40B4-BE49-F238E27FC236}">
                  <a16:creationId xmlns:a16="http://schemas.microsoft.com/office/drawing/2014/main" id="{0DDFBA43-C335-B097-395A-2C7382D3F65E}"/>
                </a:ext>
              </a:extLst>
            </p:cNvPr>
            <p:cNvSpPr/>
            <p:nvPr/>
          </p:nvSpPr>
          <p:spPr bwMode="auto">
            <a:xfrm>
              <a:off x="1092924" y="1989798"/>
              <a:ext cx="1193076" cy="461665"/>
            </a:xfrm>
            <a:prstGeom prst="snip1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0" rIns="180000" bIns="0" numCol="1" spcCol="0" rtlCol="0" fromWordArt="0" anchor="t" anchorCtr="0" forceAA="0" compatLnSpc="1">
              <a:prstTxWarp prst="textNoShape">
                <a:avLst/>
              </a:prstTxWarp>
              <a:noAutofit/>
            </a:bodyPr>
            <a:lstStyle/>
            <a:p>
              <a:pPr algn="ctr" eaLnBrk="0" fontAlgn="auto" hangingPunct="0">
                <a:buClr>
                  <a:schemeClr val="tx2"/>
                </a:buClr>
                <a:buSzPct val="110000"/>
              </a:pPr>
              <a:r>
                <a:rPr lang="en-GB" b="1" kern="0">
                  <a:solidFill>
                    <a:schemeClr val="tx1"/>
                  </a:solidFill>
                </a:rPr>
                <a:t>C</a:t>
              </a:r>
            </a:p>
          </p:txBody>
        </p:sp>
        <p:sp>
          <p:nvSpPr>
            <p:cNvPr id="38" name="Rectangle 37">
              <a:extLst>
                <a:ext uri="{FF2B5EF4-FFF2-40B4-BE49-F238E27FC236}">
                  <a16:creationId xmlns:a16="http://schemas.microsoft.com/office/drawing/2014/main" id="{702793EA-237C-E54C-E6F6-B3B7346C9B4B}"/>
                </a:ext>
              </a:extLst>
            </p:cNvPr>
            <p:cNvSpPr/>
            <p:nvPr/>
          </p:nvSpPr>
          <p:spPr bwMode="auto">
            <a:xfrm>
              <a:off x="1092924" y="2537099"/>
              <a:ext cx="1193076" cy="1120502"/>
            </a:xfrm>
            <a:prstGeom prst="rect">
              <a:avLst/>
            </a:prstGeom>
            <a:noFill/>
            <a:ln w="28575">
              <a:solidFill>
                <a:schemeClr val="tx1"/>
              </a:solidFill>
              <a:prstDash val="solid"/>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marL="285750" indent="-285750" algn="l" eaLnBrk="0" fontAlgn="auto" hangingPunct="0">
                <a:spcBef>
                  <a:spcPts val="300"/>
                </a:spcBef>
                <a:spcAft>
                  <a:spcPts val="300"/>
                </a:spcAft>
                <a:buClr>
                  <a:schemeClr val="tx2"/>
                </a:buClr>
                <a:buSzPct val="110000"/>
                <a:buFont typeface="Arial" panose="020B0604020202020204" pitchFamily="34" charset="0"/>
                <a:buChar char="•"/>
              </a:pPr>
              <a:endParaRPr lang="en-GB" sz="1600" kern="0" err="1">
                <a:solidFill>
                  <a:schemeClr val="tx1"/>
                </a:solidFill>
              </a:endParaRPr>
            </a:p>
          </p:txBody>
        </p:sp>
        <p:sp>
          <p:nvSpPr>
            <p:cNvPr id="39" name="TextBox 38">
              <a:extLst>
                <a:ext uri="{FF2B5EF4-FFF2-40B4-BE49-F238E27FC236}">
                  <a16:creationId xmlns:a16="http://schemas.microsoft.com/office/drawing/2014/main" id="{1003BB6C-849D-335C-32DA-FB07E013AA1A}"/>
                </a:ext>
              </a:extLst>
            </p:cNvPr>
            <p:cNvSpPr txBox="1"/>
            <p:nvPr/>
          </p:nvSpPr>
          <p:spPr>
            <a:xfrm>
              <a:off x="1232262" y="2825570"/>
              <a:ext cx="914400" cy="543560"/>
            </a:xfrm>
            <a:prstGeom prst="rect">
              <a:avLst/>
            </a:prstGeom>
            <a:noFill/>
          </p:spPr>
          <p:txBody>
            <a:bodyPr wrap="none" lIns="180000" tIns="180000" rIns="180000" bIns="180000" rtlCol="0">
              <a:noAutofit/>
            </a:bodyPr>
            <a:lstStyle/>
            <a:p>
              <a:pPr algn="ctr">
                <a:spcBef>
                  <a:spcPts val="300"/>
                </a:spcBef>
                <a:spcAft>
                  <a:spcPts val="300"/>
                </a:spcAft>
                <a:buClr>
                  <a:schemeClr val="tx2"/>
                </a:buClr>
                <a:buSzPct val="110000"/>
              </a:pPr>
              <a:r>
                <a:rPr lang="en-GB" sz="1600" b="1"/>
                <a:t>40%</a:t>
              </a:r>
            </a:p>
          </p:txBody>
        </p:sp>
      </p:grpSp>
      <p:grpSp>
        <p:nvGrpSpPr>
          <p:cNvPr id="2" name="Group 1">
            <a:extLst>
              <a:ext uri="{FF2B5EF4-FFF2-40B4-BE49-F238E27FC236}">
                <a16:creationId xmlns:a16="http://schemas.microsoft.com/office/drawing/2014/main" id="{80A27C68-0A37-328B-BEF1-F5922348A46F}"/>
              </a:ext>
            </a:extLst>
          </p:cNvPr>
          <p:cNvGrpSpPr/>
          <p:nvPr/>
        </p:nvGrpSpPr>
        <p:grpSpPr>
          <a:xfrm>
            <a:off x="548639" y="4930641"/>
            <a:ext cx="7251932" cy="923330"/>
            <a:chOff x="418868" y="4859049"/>
            <a:chExt cx="7251932" cy="923330"/>
          </a:xfrm>
        </p:grpSpPr>
        <p:sp>
          <p:nvSpPr>
            <p:cNvPr id="4" name="TextBox 3">
              <a:extLst>
                <a:ext uri="{FF2B5EF4-FFF2-40B4-BE49-F238E27FC236}">
                  <a16:creationId xmlns:a16="http://schemas.microsoft.com/office/drawing/2014/main" id="{80F17061-01C9-87AE-70F7-F3EFFB768F28}"/>
                </a:ext>
              </a:extLst>
            </p:cNvPr>
            <p:cNvSpPr txBox="1"/>
            <p:nvPr/>
          </p:nvSpPr>
          <p:spPr>
            <a:xfrm>
              <a:off x="880533" y="4859049"/>
              <a:ext cx="6790267" cy="923330"/>
            </a:xfrm>
            <a:prstGeom prst="rect">
              <a:avLst/>
            </a:prstGeom>
            <a:noFill/>
          </p:spPr>
          <p:txBody>
            <a:bodyPr wrap="square">
              <a:spAutoFit/>
            </a:bodyPr>
            <a:lstStyle/>
            <a:p>
              <a:r>
                <a:rPr lang="en-GB" sz="1800" i="1"/>
                <a:t>Our vaccine portfolio is growing and we are proud of the impact our vaccines continue to have on the health of hundreds of millions of people around the world.</a:t>
              </a:r>
            </a:p>
          </p:txBody>
        </p:sp>
        <p:pic>
          <p:nvPicPr>
            <p:cNvPr id="5" name="Graphic 4">
              <a:extLst>
                <a:ext uri="{FF2B5EF4-FFF2-40B4-BE49-F238E27FC236}">
                  <a16:creationId xmlns:a16="http://schemas.microsoft.com/office/drawing/2014/main" id="{8A7E9C33-2B8A-0F1E-8E6D-FB788BAD57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8868" y="4859049"/>
              <a:ext cx="461665" cy="461665"/>
            </a:xfrm>
            <a:prstGeom prst="rect">
              <a:avLst/>
            </a:prstGeom>
          </p:spPr>
        </p:pic>
      </p:grpSp>
    </p:spTree>
    <p:custDataLst>
      <p:tags r:id="rId1"/>
    </p:custDataLst>
    <p:extLst>
      <p:ext uri="{BB962C8B-B14F-4D97-AF65-F5344CB8AC3E}">
        <p14:creationId xmlns:p14="http://schemas.microsoft.com/office/powerpoint/2010/main" val="38903160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750" fill="hold"/>
                                        <p:tgtEl>
                                          <p:spTgt spid="36"/>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icture containing indoor, counter, cluttered, miller&#10;&#10;Description automatically generated">
            <a:extLst>
              <a:ext uri="{FF2B5EF4-FFF2-40B4-BE49-F238E27FC236}">
                <a16:creationId xmlns:a16="http://schemas.microsoft.com/office/drawing/2014/main" id="{393FF6AE-6224-0661-F52E-EE3B07B29DA9}"/>
              </a:ext>
            </a:extLst>
          </p:cNvPr>
          <p:cNvPicPr>
            <a:picLocks noGrp="1" noChangeAspect="1"/>
          </p:cNvPicPr>
          <p:nvPr>
            <p:ph type="pic" sz="quarter" idx="14"/>
          </p:nvPr>
        </p:nvPicPr>
        <p:blipFill>
          <a:blip r:embed="rId4"/>
          <a:srcRect l="29166" r="29166"/>
          <a:stretch/>
        </p:blipFill>
        <p:spPr>
          <a:xfrm>
            <a:off x="8334000" y="504844"/>
            <a:ext cx="3652838" cy="5848312"/>
          </a:xfrm>
        </p:spPr>
      </p:pic>
      <p:sp>
        <p:nvSpPr>
          <p:cNvPr id="14" name="TextBox 13">
            <a:extLst>
              <a:ext uri="{FF2B5EF4-FFF2-40B4-BE49-F238E27FC236}">
                <a16:creationId xmlns:a16="http://schemas.microsoft.com/office/drawing/2014/main" id="{A49A6E02-D43C-0165-7F70-3CBAE49029A6}"/>
              </a:ext>
            </a:extLst>
          </p:cNvPr>
          <p:cNvSpPr txBox="1"/>
          <p:nvPr/>
        </p:nvSpPr>
        <p:spPr>
          <a:xfrm>
            <a:off x="548639" y="749608"/>
            <a:ext cx="7579361" cy="1200329"/>
          </a:xfrm>
          <a:prstGeom prst="rect">
            <a:avLst/>
          </a:prstGeom>
          <a:noFill/>
        </p:spPr>
        <p:txBody>
          <a:bodyPr wrap="square" lIns="91440" tIns="45720" rIns="91440" bIns="45720" anchor="t">
            <a:spAutoFit/>
          </a:bodyPr>
          <a:lstStyle/>
          <a:p>
            <a:r>
              <a:rPr lang="en-US" sz="3600" kern="0">
                <a:solidFill>
                  <a:srgbClr val="F36633"/>
                </a:solidFill>
                <a:cs typeface="Noto Sans"/>
              </a:rPr>
              <a:t>What are you hoping to learn from the Next Step Challenge ?</a:t>
            </a:r>
            <a:endParaRPr lang="en-US" sz="3600" kern="0">
              <a:solidFill>
                <a:srgbClr val="F36633"/>
              </a:solidFill>
            </a:endParaRPr>
          </a:p>
        </p:txBody>
      </p:sp>
      <p:grpSp>
        <p:nvGrpSpPr>
          <p:cNvPr id="2" name="Group 1">
            <a:extLst>
              <a:ext uri="{FF2B5EF4-FFF2-40B4-BE49-F238E27FC236}">
                <a16:creationId xmlns:a16="http://schemas.microsoft.com/office/drawing/2014/main" id="{80A27C68-0A37-328B-BEF1-F5922348A46F}"/>
              </a:ext>
            </a:extLst>
          </p:cNvPr>
          <p:cNvGrpSpPr/>
          <p:nvPr/>
        </p:nvGrpSpPr>
        <p:grpSpPr>
          <a:xfrm>
            <a:off x="548639" y="4930641"/>
            <a:ext cx="7251932" cy="461665"/>
            <a:chOff x="418868" y="4859049"/>
            <a:chExt cx="7251932" cy="461665"/>
          </a:xfrm>
        </p:grpSpPr>
        <p:sp>
          <p:nvSpPr>
            <p:cNvPr id="4" name="TextBox 3">
              <a:extLst>
                <a:ext uri="{FF2B5EF4-FFF2-40B4-BE49-F238E27FC236}">
                  <a16:creationId xmlns:a16="http://schemas.microsoft.com/office/drawing/2014/main" id="{80F17061-01C9-87AE-70F7-F3EFFB768F28}"/>
                </a:ext>
              </a:extLst>
            </p:cNvPr>
            <p:cNvSpPr txBox="1"/>
            <p:nvPr/>
          </p:nvSpPr>
          <p:spPr>
            <a:xfrm>
              <a:off x="880533" y="4859049"/>
              <a:ext cx="6790267" cy="369332"/>
            </a:xfrm>
            <a:prstGeom prst="rect">
              <a:avLst/>
            </a:prstGeom>
            <a:noFill/>
          </p:spPr>
          <p:txBody>
            <a:bodyPr wrap="square" lIns="91440" tIns="45720" rIns="91440" bIns="45720" anchor="t">
              <a:spAutoFit/>
            </a:bodyPr>
            <a:lstStyle/>
            <a:p>
              <a:r>
                <a:rPr lang="en-GB" i="1"/>
                <a:t>Poll Time</a:t>
              </a:r>
              <a:endParaRPr lang="en-GB" sz="1800" i="1"/>
            </a:p>
          </p:txBody>
        </p:sp>
        <p:pic>
          <p:nvPicPr>
            <p:cNvPr id="5" name="Graphic 4">
              <a:extLst>
                <a:ext uri="{FF2B5EF4-FFF2-40B4-BE49-F238E27FC236}">
                  <a16:creationId xmlns:a16="http://schemas.microsoft.com/office/drawing/2014/main" id="{8A7E9C33-2B8A-0F1E-8E6D-FB788BAD57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8868" y="4859049"/>
              <a:ext cx="461665" cy="461665"/>
            </a:xfrm>
            <a:prstGeom prst="rect">
              <a:avLst/>
            </a:prstGeom>
          </p:spPr>
        </p:pic>
      </p:grpSp>
      <p:sp>
        <p:nvSpPr>
          <p:cNvPr id="6" name="TextBox 5">
            <a:extLst>
              <a:ext uri="{FF2B5EF4-FFF2-40B4-BE49-F238E27FC236}">
                <a16:creationId xmlns:a16="http://schemas.microsoft.com/office/drawing/2014/main" id="{A0012251-73F8-2DB0-5385-D117FA430400}"/>
              </a:ext>
            </a:extLst>
          </p:cNvPr>
          <p:cNvSpPr txBox="1"/>
          <p:nvPr/>
        </p:nvSpPr>
        <p:spPr>
          <a:xfrm>
            <a:off x="2615609" y="3111796"/>
            <a:ext cx="4152013" cy="640515"/>
          </a:xfrm>
          <a:prstGeom prst="rect">
            <a:avLst/>
          </a:prstGeom>
          <a:noFill/>
        </p:spPr>
        <p:txBody>
          <a:bodyPr rot="0" spcFirstLastPara="0" vertOverflow="overflow" horzOverflow="overflow" vert="horz" wrap="square" lIns="180000" tIns="180000" rIns="180000" bIns="180000" numCol="1" spcCol="0" rtlCol="0" fromWordArt="0" anchor="t" anchorCtr="0" forceAA="0" compatLnSpc="1">
            <a:prstTxWarp prst="textNoShape">
              <a:avLst/>
            </a:prstTxWarp>
            <a:spAutoFit/>
          </a:bodyPr>
          <a:lstStyle/>
          <a:p>
            <a:pPr marL="285750" indent="-285750">
              <a:spcBef>
                <a:spcPts val="300"/>
              </a:spcBef>
              <a:spcAft>
                <a:spcPts val="300"/>
              </a:spcAft>
              <a:buClr>
                <a:schemeClr val="tx2"/>
              </a:buClr>
              <a:buSzPct val="110000"/>
              <a:buFont typeface="Arial" panose="020B0604020202020204" pitchFamily="34" charset="0"/>
            </a:pPr>
            <a:r>
              <a:rPr lang="en-US">
                <a:hlinkClick r:id="rId7"/>
              </a:rPr>
              <a:t>https://vevox.app/#/m/167712396</a:t>
            </a:r>
            <a:endParaRPr lang="en-US"/>
          </a:p>
        </p:txBody>
      </p:sp>
    </p:spTree>
    <p:custDataLst>
      <p:tags r:id="rId1"/>
    </p:custDataLst>
    <p:extLst>
      <p:ext uri="{BB962C8B-B14F-4D97-AF65-F5344CB8AC3E}">
        <p14:creationId xmlns:p14="http://schemas.microsoft.com/office/powerpoint/2010/main" val="21971702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02E8B37-575B-04B1-D9E0-313B3F31AE3F}"/>
              </a:ext>
            </a:extLst>
          </p:cNvPr>
          <p:cNvPicPr>
            <a:picLocks noChangeAspect="1"/>
          </p:cNvPicPr>
          <p:nvPr/>
        </p:nvPicPr>
        <p:blipFill>
          <a:blip r:embed="rId4" cstate="print">
            <a:extLst>
              <a:ext uri="{28A0092B-C50C-407E-A947-70E740481C1C}">
                <a14:useLocalDpi xmlns:a14="http://schemas.microsoft.com/office/drawing/2010/main" val="0"/>
              </a:ext>
            </a:extLst>
          </a:blip>
          <a:srcRect t="8010" b="8010"/>
          <a:stretch/>
        </p:blipFill>
        <p:spPr>
          <a:xfrm>
            <a:off x="0" y="0"/>
            <a:ext cx="12241008" cy="6858000"/>
          </a:xfrm>
          <a:prstGeom prst="rect">
            <a:avLst/>
          </a:prstGeom>
        </p:spPr>
      </p:pic>
      <p:sp>
        <p:nvSpPr>
          <p:cNvPr id="9" name="Rectangle 8">
            <a:extLst>
              <a:ext uri="{FF2B5EF4-FFF2-40B4-BE49-F238E27FC236}">
                <a16:creationId xmlns:a16="http://schemas.microsoft.com/office/drawing/2014/main" id="{4639E3EE-D7F5-0D16-2363-57923611138C}"/>
              </a:ext>
            </a:extLst>
          </p:cNvPr>
          <p:cNvSpPr/>
          <p:nvPr/>
        </p:nvSpPr>
        <p:spPr bwMode="auto">
          <a:xfrm>
            <a:off x="376239" y="3029551"/>
            <a:ext cx="3959646" cy="798897"/>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72000" rIns="180000" bIns="72000" numCol="1" spcCol="0" rtlCol="0" fromWordArt="0" anchor="t" anchorCtr="0" forceAA="0" compatLnSpc="1">
            <a:prstTxWarp prst="textNoShape">
              <a:avLst/>
            </a:prstTxWarp>
            <a:noAutofit/>
          </a:bodyPr>
          <a:lstStyle/>
          <a:p>
            <a:pPr eaLnBrk="0" fontAlgn="auto" hangingPunct="0">
              <a:spcBef>
                <a:spcPts val="300"/>
              </a:spcBef>
              <a:spcAft>
                <a:spcPts val="300"/>
              </a:spcAft>
              <a:buClr>
                <a:schemeClr val="bg1"/>
              </a:buClr>
            </a:pPr>
            <a:r>
              <a:rPr lang="en-US" sz="3600" kern="0">
                <a:solidFill>
                  <a:srgbClr val="F36633"/>
                </a:solidFill>
              </a:rPr>
              <a:t>Who are GSK?</a:t>
            </a:r>
          </a:p>
        </p:txBody>
      </p:sp>
      <p:pic>
        <p:nvPicPr>
          <p:cNvPr id="13" name="Graphic 12">
            <a:extLst>
              <a:ext uri="{FF2B5EF4-FFF2-40B4-BE49-F238E27FC236}">
                <a16:creationId xmlns:a16="http://schemas.microsoft.com/office/drawing/2014/main" id="{FCBBB94C-40BE-3C9B-FA99-56DE603E4E97}"/>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76239" y="6354213"/>
            <a:ext cx="820737" cy="247406"/>
          </a:xfrm>
          <a:prstGeom prst="rect">
            <a:avLst/>
          </a:prstGeom>
        </p:spPr>
      </p:pic>
    </p:spTree>
    <p:custDataLst>
      <p:tags r:id="rId1"/>
    </p:custDataLst>
    <p:extLst>
      <p:ext uri="{BB962C8B-B14F-4D97-AF65-F5344CB8AC3E}">
        <p14:creationId xmlns:p14="http://schemas.microsoft.com/office/powerpoint/2010/main" val="4096854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0721DA4-7CA6-2C53-C583-02CA06FE7E4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06" imgH="306" progId="TCLayout.ActiveDocument.1">
                  <p:embed/>
                </p:oleObj>
              </mc:Choice>
              <mc:Fallback>
                <p:oleObj name="think-cell Slide" r:id="rId5" imgW="306" imgH="306" progId="TCLayout.ActiveDocument.1">
                  <p:embed/>
                  <p:pic>
                    <p:nvPicPr>
                      <p:cNvPr id="5" name="Object 4" hidden="1">
                        <a:extLst>
                          <a:ext uri="{FF2B5EF4-FFF2-40B4-BE49-F238E27FC236}">
                            <a16:creationId xmlns:a16="http://schemas.microsoft.com/office/drawing/2014/main" id="{20721DA4-7CA6-2C53-C583-02CA06FE7E4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19585AC1-1E5E-C82F-39B0-092EB3899918}"/>
              </a:ext>
            </a:extLst>
          </p:cNvPr>
          <p:cNvSpPr/>
          <p:nvPr/>
        </p:nvSpPr>
        <p:spPr bwMode="auto">
          <a:xfrm>
            <a:off x="531601" y="853209"/>
            <a:ext cx="4390355" cy="5027827"/>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180000" bIns="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bg1"/>
              </a:buClr>
            </a:pPr>
            <a:r>
              <a:rPr lang="en-GB" sz="3600" kern="0">
                <a:solidFill>
                  <a:schemeClr val="tx2"/>
                </a:solidFill>
              </a:rPr>
              <a:t>Who are GSK?</a:t>
            </a:r>
          </a:p>
          <a:p>
            <a:pPr algn="l" eaLnBrk="0" fontAlgn="auto" hangingPunct="0">
              <a:spcBef>
                <a:spcPts val="300"/>
              </a:spcBef>
              <a:spcAft>
                <a:spcPts val="300"/>
              </a:spcAft>
              <a:buClr>
                <a:schemeClr val="bg1"/>
              </a:buClr>
            </a:pPr>
            <a:endParaRPr lang="en-GB" sz="800" kern="0">
              <a:solidFill>
                <a:schemeClr val="tx2"/>
              </a:solidFill>
            </a:endParaRPr>
          </a:p>
          <a:p>
            <a:pPr marL="571500" indent="-388938" eaLnBrk="0" hangingPunct="0">
              <a:spcBef>
                <a:spcPts val="300"/>
              </a:spcBef>
              <a:spcAft>
                <a:spcPts val="300"/>
              </a:spcAft>
              <a:buClr>
                <a:schemeClr val="tx1"/>
              </a:buClr>
              <a:buFont typeface="Wingdings" panose="05000000000000000000" pitchFamily="2" charset="2"/>
              <a:buChar char="§"/>
            </a:pPr>
            <a:r>
              <a:rPr lang="en-GB" sz="1800" kern="0">
                <a:solidFill>
                  <a:schemeClr val="tx1"/>
                </a:solidFill>
              </a:rPr>
              <a:t>One of the top ranking biopharma companies in the world</a:t>
            </a:r>
          </a:p>
          <a:p>
            <a:pPr marL="571500" indent="-388938" eaLnBrk="0" hangingPunct="0">
              <a:spcBef>
                <a:spcPts val="300"/>
              </a:spcBef>
              <a:spcAft>
                <a:spcPts val="300"/>
              </a:spcAft>
              <a:buClr>
                <a:schemeClr val="tx1"/>
              </a:buClr>
              <a:buFont typeface="Wingdings" panose="05000000000000000000" pitchFamily="2" charset="2"/>
              <a:buChar char="§"/>
            </a:pPr>
            <a:endParaRPr lang="en-GB" sz="1800" kern="0">
              <a:solidFill>
                <a:schemeClr val="tx1"/>
              </a:solidFill>
            </a:endParaRPr>
          </a:p>
          <a:p>
            <a:pPr marL="571500" indent="-388938" eaLnBrk="0" hangingPunct="0">
              <a:spcBef>
                <a:spcPts val="300"/>
              </a:spcBef>
              <a:spcAft>
                <a:spcPts val="300"/>
              </a:spcAft>
              <a:buClr>
                <a:schemeClr val="tx1"/>
              </a:buClr>
              <a:buFont typeface="Wingdings" panose="05000000000000000000" pitchFamily="2" charset="2"/>
              <a:buChar char="§"/>
            </a:pPr>
            <a:r>
              <a:rPr lang="en-GB" sz="1800" kern="0">
                <a:solidFill>
                  <a:schemeClr val="tx1"/>
                </a:solidFill>
              </a:rPr>
              <a:t>Develop medicines &amp; vaccines to prevent &amp; treat disease</a:t>
            </a:r>
          </a:p>
          <a:p>
            <a:pPr marL="571500" indent="-388938" algn="l" eaLnBrk="0" fontAlgn="auto" hangingPunct="0">
              <a:spcBef>
                <a:spcPts val="300"/>
              </a:spcBef>
              <a:spcAft>
                <a:spcPts val="300"/>
              </a:spcAft>
              <a:buClr>
                <a:schemeClr val="tx1"/>
              </a:buClr>
              <a:buFont typeface="Wingdings" panose="05000000000000000000" pitchFamily="2" charset="2"/>
              <a:buChar char="§"/>
            </a:pPr>
            <a:endParaRPr lang="en-GB" sz="1800" kern="0">
              <a:solidFill>
                <a:schemeClr val="tx1"/>
              </a:solidFill>
            </a:endParaRPr>
          </a:p>
          <a:p>
            <a:pPr marL="571500" indent="-388938" algn="l" eaLnBrk="0" fontAlgn="auto" hangingPunct="0">
              <a:spcBef>
                <a:spcPts val="300"/>
              </a:spcBef>
              <a:spcAft>
                <a:spcPts val="300"/>
              </a:spcAft>
              <a:buClr>
                <a:schemeClr val="tx1"/>
              </a:buClr>
              <a:buFont typeface="Wingdings" panose="05000000000000000000" pitchFamily="2" charset="2"/>
              <a:buChar char="§"/>
            </a:pPr>
            <a:r>
              <a:rPr lang="en-GB" sz="1800" kern="0">
                <a:solidFill>
                  <a:schemeClr val="tx1"/>
                </a:solidFill>
              </a:rPr>
              <a:t>Globally located in the US, Asia, Europe &amp; the UK</a:t>
            </a:r>
          </a:p>
          <a:p>
            <a:pPr marL="571500" indent="-388938" algn="l" eaLnBrk="0" fontAlgn="auto" hangingPunct="0">
              <a:spcBef>
                <a:spcPts val="300"/>
              </a:spcBef>
              <a:spcAft>
                <a:spcPts val="300"/>
              </a:spcAft>
              <a:buClr>
                <a:schemeClr val="tx1"/>
              </a:buClr>
              <a:buFont typeface="Wingdings" panose="05000000000000000000" pitchFamily="2" charset="2"/>
              <a:buChar char="§"/>
            </a:pPr>
            <a:endParaRPr lang="en-GB" sz="1800" kern="0">
              <a:solidFill>
                <a:schemeClr val="tx1"/>
              </a:solidFill>
            </a:endParaRPr>
          </a:p>
          <a:p>
            <a:pPr marL="571500" indent="-388938" algn="l" eaLnBrk="0" fontAlgn="auto" hangingPunct="0">
              <a:spcBef>
                <a:spcPts val="300"/>
              </a:spcBef>
              <a:spcAft>
                <a:spcPts val="300"/>
              </a:spcAft>
              <a:buClr>
                <a:schemeClr val="tx1"/>
              </a:buClr>
              <a:buFont typeface="Wingdings" panose="05000000000000000000" pitchFamily="2" charset="2"/>
              <a:buChar char="§"/>
            </a:pPr>
            <a:r>
              <a:rPr lang="en-GB" sz="1800" kern="0">
                <a:solidFill>
                  <a:schemeClr val="tx1"/>
                </a:solidFill>
              </a:rPr>
              <a:t>Approximately 69,400 employees</a:t>
            </a:r>
          </a:p>
          <a:p>
            <a:pPr marL="571500" indent="-388938" algn="l" eaLnBrk="0" fontAlgn="auto" hangingPunct="0">
              <a:spcBef>
                <a:spcPts val="300"/>
              </a:spcBef>
              <a:spcAft>
                <a:spcPts val="300"/>
              </a:spcAft>
              <a:buClr>
                <a:schemeClr val="tx1"/>
              </a:buClr>
              <a:buFont typeface="Wingdings" panose="05000000000000000000" pitchFamily="2" charset="2"/>
              <a:buChar char="§"/>
            </a:pPr>
            <a:endParaRPr lang="en-GB" sz="1800" kern="0">
              <a:solidFill>
                <a:schemeClr val="tx1"/>
              </a:solidFill>
            </a:endParaRPr>
          </a:p>
          <a:p>
            <a:pPr marL="571500" indent="-388938" algn="l" eaLnBrk="0" fontAlgn="auto" hangingPunct="0">
              <a:spcBef>
                <a:spcPts val="300"/>
              </a:spcBef>
              <a:spcAft>
                <a:spcPts val="300"/>
              </a:spcAft>
              <a:buClr>
                <a:schemeClr val="tx1"/>
              </a:buClr>
              <a:buFont typeface="Wingdings" panose="05000000000000000000" pitchFamily="2" charset="2"/>
              <a:buChar char="§"/>
            </a:pPr>
            <a:r>
              <a:rPr lang="en-GB" sz="1800" kern="0">
                <a:solidFill>
                  <a:schemeClr val="tx1"/>
                </a:solidFill>
              </a:rPr>
              <a:t>Aim to positively impact the health of 2.5 billon people</a:t>
            </a:r>
          </a:p>
          <a:p>
            <a:pPr marL="571500" indent="-388938" algn="l" eaLnBrk="0" fontAlgn="auto" hangingPunct="0">
              <a:spcBef>
                <a:spcPts val="300"/>
              </a:spcBef>
              <a:spcAft>
                <a:spcPts val="300"/>
              </a:spcAft>
              <a:buClr>
                <a:schemeClr val="tx1"/>
              </a:buClr>
              <a:buFont typeface="Wingdings" panose="05000000000000000000" pitchFamily="2" charset="2"/>
              <a:buChar char="§"/>
            </a:pPr>
            <a:endParaRPr lang="en-GB" sz="2000" kern="0">
              <a:solidFill>
                <a:schemeClr val="tx2"/>
              </a:solidFill>
            </a:endParaRPr>
          </a:p>
        </p:txBody>
      </p:sp>
      <p:pic>
        <p:nvPicPr>
          <p:cNvPr id="16" name="Picture 15">
            <a:extLst>
              <a:ext uri="{FF2B5EF4-FFF2-40B4-BE49-F238E27FC236}">
                <a16:creationId xmlns:a16="http://schemas.microsoft.com/office/drawing/2014/main" id="{244B7998-5251-2E0C-3F40-B43E430F16C8}"/>
              </a:ext>
            </a:extLst>
          </p:cNvPr>
          <p:cNvPicPr>
            <a:picLocks noChangeAspect="1"/>
          </p:cNvPicPr>
          <p:nvPr/>
        </p:nvPicPr>
        <p:blipFill>
          <a:blip r:embed="rId7" cstate="print">
            <a:extLst>
              <a:ext uri="{28A0092B-C50C-407E-A947-70E740481C1C}">
                <a14:useLocalDpi xmlns:a14="http://schemas.microsoft.com/office/drawing/2010/main"/>
              </a:ext>
            </a:extLst>
          </a:blip>
          <a:srcRect l="2243" r="2243"/>
          <a:stretch/>
        </p:blipFill>
        <p:spPr>
          <a:xfrm>
            <a:off x="5851881" y="304993"/>
            <a:ext cx="5974995" cy="6248013"/>
          </a:xfrm>
          <a:custGeom>
            <a:avLst/>
            <a:gdLst>
              <a:gd name="connsiteX0" fmla="*/ 2100274 w 5592760"/>
              <a:gd name="connsiteY0" fmla="*/ 0 h 5848312"/>
              <a:gd name="connsiteX1" fmla="*/ 2403472 w 5592760"/>
              <a:gd name="connsiteY1" fmla="*/ 0 h 5848312"/>
              <a:gd name="connsiteX2" fmla="*/ 2668587 w 5592760"/>
              <a:gd name="connsiteY2" fmla="*/ 0 h 5848312"/>
              <a:gd name="connsiteX3" fmla="*/ 3492486 w 5592760"/>
              <a:gd name="connsiteY3" fmla="*/ 0 h 5848312"/>
              <a:gd name="connsiteX4" fmla="*/ 3636957 w 5592760"/>
              <a:gd name="connsiteY4" fmla="*/ 0 h 5848312"/>
              <a:gd name="connsiteX5" fmla="*/ 3675513 w 5592760"/>
              <a:gd name="connsiteY5" fmla="*/ 0 h 5848312"/>
              <a:gd name="connsiteX6" fmla="*/ 3757601 w 5592760"/>
              <a:gd name="connsiteY6" fmla="*/ 0 h 5848312"/>
              <a:gd name="connsiteX7" fmla="*/ 3940628 w 5592760"/>
              <a:gd name="connsiteY7" fmla="*/ 0 h 5848312"/>
              <a:gd name="connsiteX8" fmla="*/ 4144961 w 5592760"/>
              <a:gd name="connsiteY8" fmla="*/ 0 h 5848312"/>
              <a:gd name="connsiteX9" fmla="*/ 4410076 w 5592760"/>
              <a:gd name="connsiteY9" fmla="*/ 0 h 5848312"/>
              <a:gd name="connsiteX10" fmla="*/ 4551586 w 5592760"/>
              <a:gd name="connsiteY10" fmla="*/ 0 h 5848312"/>
              <a:gd name="connsiteX11" fmla="*/ 5464947 w 5592760"/>
              <a:gd name="connsiteY11" fmla="*/ 0 h 5848312"/>
              <a:gd name="connsiteX12" fmla="*/ 5592760 w 5592760"/>
              <a:gd name="connsiteY12" fmla="*/ 127813 h 5848312"/>
              <a:gd name="connsiteX13" fmla="*/ 5592760 w 5592760"/>
              <a:gd name="connsiteY13" fmla="*/ 209093 h 5848312"/>
              <a:gd name="connsiteX14" fmla="*/ 5592760 w 5592760"/>
              <a:gd name="connsiteY14" fmla="*/ 1269405 h 5848312"/>
              <a:gd name="connsiteX15" fmla="*/ 5592760 w 5592760"/>
              <a:gd name="connsiteY15" fmla="*/ 1313699 h 5848312"/>
              <a:gd name="connsiteX16" fmla="*/ 5592760 w 5592760"/>
              <a:gd name="connsiteY16" fmla="*/ 2125662 h 5848312"/>
              <a:gd name="connsiteX17" fmla="*/ 5592760 w 5592760"/>
              <a:gd name="connsiteY17" fmla="*/ 2662338 h 5848312"/>
              <a:gd name="connsiteX18" fmla="*/ 5592760 w 5592760"/>
              <a:gd name="connsiteY18" fmla="*/ 3185974 h 5848312"/>
              <a:gd name="connsiteX19" fmla="*/ 5592760 w 5592760"/>
              <a:gd name="connsiteY19" fmla="*/ 3722650 h 5848312"/>
              <a:gd name="connsiteX20" fmla="*/ 5592760 w 5592760"/>
              <a:gd name="connsiteY20" fmla="*/ 4534613 h 5848312"/>
              <a:gd name="connsiteX21" fmla="*/ 5592760 w 5592760"/>
              <a:gd name="connsiteY21" fmla="*/ 4578907 h 5848312"/>
              <a:gd name="connsiteX22" fmla="*/ 5592760 w 5592760"/>
              <a:gd name="connsiteY22" fmla="*/ 5639219 h 5848312"/>
              <a:gd name="connsiteX23" fmla="*/ 5592760 w 5592760"/>
              <a:gd name="connsiteY23" fmla="*/ 5720499 h 5848312"/>
              <a:gd name="connsiteX24" fmla="*/ 5464947 w 5592760"/>
              <a:gd name="connsiteY24" fmla="*/ 5848312 h 5848312"/>
              <a:gd name="connsiteX25" fmla="*/ 4551586 w 5592760"/>
              <a:gd name="connsiteY25" fmla="*/ 5848312 h 5848312"/>
              <a:gd name="connsiteX26" fmla="*/ 4410076 w 5592760"/>
              <a:gd name="connsiteY26" fmla="*/ 5848312 h 5848312"/>
              <a:gd name="connsiteX27" fmla="*/ 3636957 w 5592760"/>
              <a:gd name="connsiteY27" fmla="*/ 5848312 h 5848312"/>
              <a:gd name="connsiteX28" fmla="*/ 3636957 w 5592760"/>
              <a:gd name="connsiteY28" fmla="*/ 5848211 h 5848312"/>
              <a:gd name="connsiteX29" fmla="*/ 3492486 w 5592760"/>
              <a:gd name="connsiteY29" fmla="*/ 5848211 h 5848312"/>
              <a:gd name="connsiteX30" fmla="*/ 2668587 w 5592760"/>
              <a:gd name="connsiteY30" fmla="*/ 5848211 h 5848312"/>
              <a:gd name="connsiteX31" fmla="*/ 2403472 w 5592760"/>
              <a:gd name="connsiteY31" fmla="*/ 5848211 h 5848312"/>
              <a:gd name="connsiteX32" fmla="*/ 1955803 w 5592760"/>
              <a:gd name="connsiteY32" fmla="*/ 5848211 h 5848312"/>
              <a:gd name="connsiteX33" fmla="*/ 1955803 w 5592760"/>
              <a:gd name="connsiteY33" fmla="*/ 5848312 h 5848312"/>
              <a:gd name="connsiteX34" fmla="*/ 127813 w 5592760"/>
              <a:gd name="connsiteY34" fmla="*/ 5848312 h 5848312"/>
              <a:gd name="connsiteX35" fmla="*/ 0 w 5592760"/>
              <a:gd name="connsiteY35" fmla="*/ 5720499 h 5848312"/>
              <a:gd name="connsiteX36" fmla="*/ 0 w 5592760"/>
              <a:gd name="connsiteY36" fmla="*/ 5639219 h 5848312"/>
              <a:gd name="connsiteX37" fmla="*/ 0 w 5592760"/>
              <a:gd name="connsiteY37" fmla="*/ 4578907 h 5848312"/>
              <a:gd name="connsiteX38" fmla="*/ 0 w 5592760"/>
              <a:gd name="connsiteY38" fmla="*/ 4534613 h 5848312"/>
              <a:gd name="connsiteX39" fmla="*/ 0 w 5592760"/>
              <a:gd name="connsiteY39" fmla="*/ 3185974 h 5848312"/>
              <a:gd name="connsiteX40" fmla="*/ 0 w 5592760"/>
              <a:gd name="connsiteY40" fmla="*/ 2125662 h 5848312"/>
              <a:gd name="connsiteX41" fmla="*/ 1600 w 5592760"/>
              <a:gd name="connsiteY41" fmla="*/ 2125662 h 5848312"/>
              <a:gd name="connsiteX42" fmla="*/ 1600 w 5592760"/>
              <a:gd name="connsiteY42" fmla="*/ 1765744 h 5848312"/>
              <a:gd name="connsiteX43" fmla="*/ 851774 w 5592760"/>
              <a:gd name="connsiteY43" fmla="*/ 937371 h 5848312"/>
              <a:gd name="connsiteX44" fmla="*/ 895372 w 5592760"/>
              <a:gd name="connsiteY44" fmla="*/ 893772 h 5848312"/>
              <a:gd name="connsiteX45" fmla="*/ 895372 w 5592760"/>
              <a:gd name="connsiteY45" fmla="*/ 639447 h 5848312"/>
              <a:gd name="connsiteX46" fmla="*/ 1405117 w 5592760"/>
              <a:gd name="connsiteY46" fmla="*/ 12872 h 5848312"/>
              <a:gd name="connsiteX47" fmla="*/ 1526608 w 5592760"/>
              <a:gd name="connsiteY47" fmla="*/ 815 h 5848312"/>
              <a:gd name="connsiteX48" fmla="*/ 1835159 w 5592760"/>
              <a:gd name="connsiteY48" fmla="*/ 815 h 5848312"/>
              <a:gd name="connsiteX49" fmla="*/ 2100274 w 5592760"/>
              <a:gd name="connsiteY49" fmla="*/ 815 h 5848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592760" h="5848312">
                <a:moveTo>
                  <a:pt x="2100274" y="0"/>
                </a:moveTo>
                <a:lnTo>
                  <a:pt x="2403472" y="0"/>
                </a:lnTo>
                <a:lnTo>
                  <a:pt x="2668587" y="0"/>
                </a:lnTo>
                <a:lnTo>
                  <a:pt x="3492486" y="0"/>
                </a:lnTo>
                <a:lnTo>
                  <a:pt x="3636957" y="0"/>
                </a:lnTo>
                <a:lnTo>
                  <a:pt x="3675513" y="0"/>
                </a:lnTo>
                <a:lnTo>
                  <a:pt x="3757601" y="0"/>
                </a:lnTo>
                <a:lnTo>
                  <a:pt x="3940628" y="0"/>
                </a:lnTo>
                <a:lnTo>
                  <a:pt x="4144961" y="0"/>
                </a:lnTo>
                <a:lnTo>
                  <a:pt x="4410076" y="0"/>
                </a:lnTo>
                <a:lnTo>
                  <a:pt x="4551586" y="0"/>
                </a:lnTo>
                <a:lnTo>
                  <a:pt x="5464947" y="0"/>
                </a:lnTo>
                <a:cubicBezTo>
                  <a:pt x="5535536" y="0"/>
                  <a:pt x="5592760" y="57224"/>
                  <a:pt x="5592760" y="127813"/>
                </a:cubicBezTo>
                <a:lnTo>
                  <a:pt x="5592760" y="209093"/>
                </a:lnTo>
                <a:lnTo>
                  <a:pt x="5592760" y="1269405"/>
                </a:lnTo>
                <a:lnTo>
                  <a:pt x="5592760" y="1313699"/>
                </a:lnTo>
                <a:lnTo>
                  <a:pt x="5592760" y="2125662"/>
                </a:lnTo>
                <a:lnTo>
                  <a:pt x="5592760" y="2662338"/>
                </a:lnTo>
                <a:lnTo>
                  <a:pt x="5592760" y="3185974"/>
                </a:lnTo>
                <a:lnTo>
                  <a:pt x="5592760" y="3722650"/>
                </a:lnTo>
                <a:lnTo>
                  <a:pt x="5592760" y="4534613"/>
                </a:lnTo>
                <a:lnTo>
                  <a:pt x="5592760" y="4578907"/>
                </a:lnTo>
                <a:lnTo>
                  <a:pt x="5592760" y="5639219"/>
                </a:lnTo>
                <a:lnTo>
                  <a:pt x="5592760" y="5720499"/>
                </a:lnTo>
                <a:cubicBezTo>
                  <a:pt x="5592760" y="5791088"/>
                  <a:pt x="5535536" y="5848312"/>
                  <a:pt x="5464947" y="5848312"/>
                </a:cubicBezTo>
                <a:lnTo>
                  <a:pt x="4551586" y="5848312"/>
                </a:lnTo>
                <a:lnTo>
                  <a:pt x="4410076" y="5848312"/>
                </a:lnTo>
                <a:lnTo>
                  <a:pt x="3636957" y="5848312"/>
                </a:lnTo>
                <a:lnTo>
                  <a:pt x="3636957" y="5848211"/>
                </a:lnTo>
                <a:lnTo>
                  <a:pt x="3492486" y="5848211"/>
                </a:lnTo>
                <a:lnTo>
                  <a:pt x="2668587" y="5848211"/>
                </a:lnTo>
                <a:lnTo>
                  <a:pt x="2403472" y="5848211"/>
                </a:lnTo>
                <a:lnTo>
                  <a:pt x="1955803" y="5848211"/>
                </a:lnTo>
                <a:lnTo>
                  <a:pt x="1955803" y="5848312"/>
                </a:lnTo>
                <a:lnTo>
                  <a:pt x="127813" y="5848312"/>
                </a:lnTo>
                <a:cubicBezTo>
                  <a:pt x="57224" y="5848312"/>
                  <a:pt x="0" y="5791088"/>
                  <a:pt x="0" y="5720499"/>
                </a:cubicBezTo>
                <a:lnTo>
                  <a:pt x="0" y="5639219"/>
                </a:lnTo>
                <a:lnTo>
                  <a:pt x="0" y="4578907"/>
                </a:lnTo>
                <a:lnTo>
                  <a:pt x="0" y="4534613"/>
                </a:lnTo>
                <a:lnTo>
                  <a:pt x="0" y="3185974"/>
                </a:lnTo>
                <a:lnTo>
                  <a:pt x="0" y="2125662"/>
                </a:lnTo>
                <a:lnTo>
                  <a:pt x="1600" y="2125662"/>
                </a:lnTo>
                <a:lnTo>
                  <a:pt x="1600" y="1765744"/>
                </a:lnTo>
                <a:cubicBezTo>
                  <a:pt x="1600" y="1206228"/>
                  <a:pt x="401256" y="951903"/>
                  <a:pt x="851774" y="937371"/>
                </a:cubicBezTo>
                <a:cubicBezTo>
                  <a:pt x="880840" y="937371"/>
                  <a:pt x="895372" y="915573"/>
                  <a:pt x="895372" y="893772"/>
                </a:cubicBezTo>
                <a:lnTo>
                  <a:pt x="895372" y="639447"/>
                </a:lnTo>
                <a:cubicBezTo>
                  <a:pt x="895372" y="327898"/>
                  <a:pt x="1112345" y="71983"/>
                  <a:pt x="1405117" y="12872"/>
                </a:cubicBezTo>
                <a:lnTo>
                  <a:pt x="1526608" y="815"/>
                </a:lnTo>
                <a:lnTo>
                  <a:pt x="1835159" y="815"/>
                </a:lnTo>
                <a:lnTo>
                  <a:pt x="2100274" y="815"/>
                </a:lnTo>
                <a:close/>
              </a:path>
            </a:pathLst>
          </a:custGeom>
        </p:spPr>
      </p:pic>
    </p:spTree>
    <p:custDataLst>
      <p:tags r:id="rId1"/>
    </p:custDataLst>
    <p:extLst>
      <p:ext uri="{BB962C8B-B14F-4D97-AF65-F5344CB8AC3E}">
        <p14:creationId xmlns:p14="http://schemas.microsoft.com/office/powerpoint/2010/main" val="496824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GSK ">
  <a:themeElements>
    <a:clrScheme name="GSK_Template_2022">
      <a:dk1>
        <a:srgbClr val="000000"/>
      </a:dk1>
      <a:lt1>
        <a:sysClr val="window" lastClr="FFFFFF"/>
      </a:lt1>
      <a:dk2>
        <a:srgbClr val="F36633"/>
      </a:dk2>
      <a:lt2>
        <a:srgbClr val="959595"/>
      </a:lt2>
      <a:accent1>
        <a:srgbClr val="6658A6"/>
      </a:accent1>
      <a:accent2>
        <a:srgbClr val="E21860"/>
      </a:accent2>
      <a:accent3>
        <a:srgbClr val="69B445"/>
      </a:accent3>
      <a:accent4>
        <a:srgbClr val="244EA2"/>
      </a:accent4>
      <a:accent5>
        <a:srgbClr val="FFC709"/>
      </a:accent5>
      <a:accent6>
        <a:srgbClr val="DC4133"/>
      </a:accent6>
      <a:hlink>
        <a:srgbClr val="000000"/>
      </a:hlink>
      <a:folHlink>
        <a:srgbClr val="F0EFED"/>
      </a:folHlink>
    </a:clrScheme>
    <a:fontScheme name="GSK_Template_2022">
      <a:majorFont>
        <a:latin typeface="Arial"/>
        <a:ea typeface=""/>
        <a:cs typeface="Noto Sans"/>
      </a:majorFont>
      <a:minorFont>
        <a:latin typeface="Arial"/>
        <a:ea typeface=""/>
        <a:cs typeface="Noto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95000"/>
          </a:schemeClr>
        </a:solidFill>
        <a:ln>
          <a:noFill/>
          <a:headEnd/>
          <a:tailEnd/>
        </a:ln>
        <a:effectLst/>
      </a:spPr>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defPPr marL="285750" indent="-285750" algn="l" eaLnBrk="0" fontAlgn="auto" hangingPunct="0">
          <a:spcBef>
            <a:spcPts val="300"/>
          </a:spcBef>
          <a:spcAft>
            <a:spcPts val="300"/>
          </a:spcAft>
          <a:buClr>
            <a:schemeClr val="tx2"/>
          </a:buClr>
          <a:buSzPct val="110000"/>
          <a:buFont typeface="Arial" panose="020B0604020202020204" pitchFamily="34" charset="0"/>
          <a:buChar char="•"/>
          <a:defRPr sz="1600" kern="0" dirty="0" err="1" smtClean="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19050" cap="rnd">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0000" tIns="180000" rIns="180000" bIns="180000" rtlCol="0">
        <a:normAutofit/>
      </a:bodyPr>
      <a:lstStyle>
        <a:defPPr marL="285750" indent="-285750" algn="l">
          <a:spcBef>
            <a:spcPts val="300"/>
          </a:spcBef>
          <a:spcAft>
            <a:spcPts val="300"/>
          </a:spcAft>
          <a:buClr>
            <a:schemeClr val="tx2"/>
          </a:buClr>
          <a:buSzPct val="110000"/>
          <a:buFont typeface="Arial" panose="020B0604020202020204" pitchFamily="34" charset="0"/>
          <a:buChar char="•"/>
          <a:defRPr sz="1600" dirty="0" err="1" smtClean="0"/>
        </a:defPPr>
      </a:lstStyle>
    </a:txDef>
  </a:objectDefaults>
  <a:extraClrSchemeLst/>
  <a:extLst>
    <a:ext uri="{05A4C25C-085E-4340-85A3-A5531E510DB2}">
      <thm15:themeFamily xmlns:thm15="http://schemas.microsoft.com/office/thememl/2012/main" name="GSK_New_PPT_16x9_Template_Sep22_v2  -  Read-Only" id="{EE3E7A9B-3AB6-4322-B87F-828C0A0D3317}" vid="{EC6655C6-C3EC-4531-B19E-81C81EAA6C18}"/>
    </a:ext>
  </a:extLst>
</a:theme>
</file>

<file path=ppt/theme/theme2.xml><?xml version="1.0" encoding="utf-8"?>
<a:theme xmlns:a="http://schemas.openxmlformats.org/drawingml/2006/main" name="GSK ">
  <a:themeElements>
    <a:clrScheme name="GSK_Template_2022">
      <a:dk1>
        <a:srgbClr val="000000"/>
      </a:dk1>
      <a:lt1>
        <a:sysClr val="window" lastClr="FFFFFF"/>
      </a:lt1>
      <a:dk2>
        <a:srgbClr val="F36633"/>
      </a:dk2>
      <a:lt2>
        <a:srgbClr val="959595"/>
      </a:lt2>
      <a:accent1>
        <a:srgbClr val="6658A6"/>
      </a:accent1>
      <a:accent2>
        <a:srgbClr val="E21860"/>
      </a:accent2>
      <a:accent3>
        <a:srgbClr val="69B445"/>
      </a:accent3>
      <a:accent4>
        <a:srgbClr val="244EA2"/>
      </a:accent4>
      <a:accent5>
        <a:srgbClr val="FFC709"/>
      </a:accent5>
      <a:accent6>
        <a:srgbClr val="DC4133"/>
      </a:accent6>
      <a:hlink>
        <a:srgbClr val="000000"/>
      </a:hlink>
      <a:folHlink>
        <a:srgbClr val="F0EFED"/>
      </a:folHlink>
    </a:clrScheme>
    <a:fontScheme name="GSK_Template_2022">
      <a:majorFont>
        <a:latin typeface="Arial"/>
        <a:ea typeface=""/>
        <a:cs typeface="Noto Sans"/>
      </a:majorFont>
      <a:minorFont>
        <a:latin typeface="Arial"/>
        <a:ea typeface=""/>
        <a:cs typeface="Noto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95000"/>
          </a:schemeClr>
        </a:solidFill>
        <a:ln>
          <a:noFill/>
          <a:headEnd/>
          <a:tailEnd/>
        </a:ln>
        <a:effectLst/>
      </a:spPr>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defPPr marL="285750" indent="-285750" algn="l" eaLnBrk="0" fontAlgn="auto" hangingPunct="0">
          <a:spcBef>
            <a:spcPts val="300"/>
          </a:spcBef>
          <a:spcAft>
            <a:spcPts val="300"/>
          </a:spcAft>
          <a:buClr>
            <a:schemeClr val="tx2"/>
          </a:buClr>
          <a:buSzPct val="110000"/>
          <a:buFont typeface="Arial" panose="020B0604020202020204" pitchFamily="34" charset="0"/>
          <a:buChar char="•"/>
          <a:defRPr sz="1600" kern="0" dirty="0" err="1" smtClean="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19050" cap="rnd">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0000" tIns="180000" rIns="180000" bIns="180000" rtlCol="0">
        <a:normAutofit/>
      </a:bodyPr>
      <a:lstStyle>
        <a:defPPr marL="285750" indent="-285750" algn="l">
          <a:spcBef>
            <a:spcPts val="300"/>
          </a:spcBef>
          <a:spcAft>
            <a:spcPts val="300"/>
          </a:spcAft>
          <a:buClr>
            <a:schemeClr val="tx2"/>
          </a:buClr>
          <a:buSzPct val="110000"/>
          <a:buFont typeface="Arial" panose="020B0604020202020204" pitchFamily="34" charset="0"/>
          <a:buChar char="•"/>
          <a:defRPr sz="1600" dirty="0" err="1" smtClean="0"/>
        </a:defPPr>
      </a:lstStyle>
    </a:txDef>
  </a:objectDefaults>
  <a:extraClrSchemeLst/>
  <a:extLst>
    <a:ext uri="{05A4C25C-085E-4340-85A3-A5531E510DB2}">
      <thm15:themeFamily xmlns:thm15="http://schemas.microsoft.com/office/thememl/2012/main" name="GSK_New_PPT_16x9_Template_Sep22_v2  -  Read-Only" id="{EE3E7A9B-3AB6-4322-B87F-828C0A0D3317}" vid="{EC6655C6-C3EC-4531-B19E-81C81EAA6C18}"/>
    </a:ext>
  </a:extLst>
</a:theme>
</file>

<file path=ppt/theme/theme3.xml><?xml version="1.0" encoding="utf-8"?>
<a:theme xmlns:a="http://schemas.openxmlformats.org/drawingml/2006/main" name="GSK ">
  <a:themeElements>
    <a:clrScheme name="GSK_Template_2022">
      <a:dk1>
        <a:srgbClr val="000000"/>
      </a:dk1>
      <a:lt1>
        <a:sysClr val="window" lastClr="FFFFFF"/>
      </a:lt1>
      <a:dk2>
        <a:srgbClr val="F36633"/>
      </a:dk2>
      <a:lt2>
        <a:srgbClr val="959595"/>
      </a:lt2>
      <a:accent1>
        <a:srgbClr val="6658A6"/>
      </a:accent1>
      <a:accent2>
        <a:srgbClr val="E21860"/>
      </a:accent2>
      <a:accent3>
        <a:srgbClr val="69B445"/>
      </a:accent3>
      <a:accent4>
        <a:srgbClr val="244EA2"/>
      </a:accent4>
      <a:accent5>
        <a:srgbClr val="FFC709"/>
      </a:accent5>
      <a:accent6>
        <a:srgbClr val="DC4133"/>
      </a:accent6>
      <a:hlink>
        <a:srgbClr val="000000"/>
      </a:hlink>
      <a:folHlink>
        <a:srgbClr val="F0EFED"/>
      </a:folHlink>
    </a:clrScheme>
    <a:fontScheme name="GSK_Template_2022">
      <a:majorFont>
        <a:latin typeface="Arial"/>
        <a:ea typeface=""/>
        <a:cs typeface="Noto Sans"/>
      </a:majorFont>
      <a:minorFont>
        <a:latin typeface="Arial"/>
        <a:ea typeface=""/>
        <a:cs typeface="Noto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95000"/>
          </a:schemeClr>
        </a:solidFill>
        <a:ln>
          <a:noFill/>
          <a:headEnd/>
          <a:tailEnd/>
        </a:ln>
        <a:effectLst/>
      </a:spPr>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defPPr marL="285750" indent="-285750" algn="l" eaLnBrk="0" fontAlgn="auto" hangingPunct="0">
          <a:spcBef>
            <a:spcPts val="300"/>
          </a:spcBef>
          <a:spcAft>
            <a:spcPts val="300"/>
          </a:spcAft>
          <a:buClr>
            <a:schemeClr val="tx2"/>
          </a:buClr>
          <a:buSzPct val="110000"/>
          <a:buFont typeface="Arial" panose="020B0604020202020204" pitchFamily="34" charset="0"/>
          <a:buChar char="•"/>
          <a:defRPr sz="1600" kern="0" dirty="0" err="1" smtClean="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19050" cap="rnd">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0000" tIns="180000" rIns="180000" bIns="180000" rtlCol="0">
        <a:normAutofit/>
      </a:bodyPr>
      <a:lstStyle>
        <a:defPPr marL="285750" indent="-285750" algn="l">
          <a:spcBef>
            <a:spcPts val="300"/>
          </a:spcBef>
          <a:spcAft>
            <a:spcPts val="300"/>
          </a:spcAft>
          <a:buClr>
            <a:schemeClr val="tx2"/>
          </a:buClr>
          <a:buSzPct val="110000"/>
          <a:buFont typeface="Arial" panose="020B0604020202020204" pitchFamily="34" charset="0"/>
          <a:buChar char="•"/>
          <a:defRPr sz="1600" dirty="0" err="1" smtClean="0"/>
        </a:defPPr>
      </a:lstStyle>
    </a:txDef>
  </a:objectDefaults>
  <a:extraClrSchemeLst/>
  <a:extLst>
    <a:ext uri="{05A4C25C-085E-4340-85A3-A5531E510DB2}">
      <thm15:themeFamily xmlns:thm15="http://schemas.microsoft.com/office/thememl/2012/main" name="GSK_New_PPT_16x9_Template_Sep22_v2  -  Read-Only" id="{EE3E7A9B-3AB6-4322-B87F-828C0A0D3317}" vid="{EC6655C6-C3EC-4531-B19E-81C81EAA6C1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77BC96C53AC91448B24931B71C72744" ma:contentTypeVersion="6" ma:contentTypeDescription="Create a new document." ma:contentTypeScope="" ma:versionID="be9719ac43962b704393c787678fb391">
  <xsd:schema xmlns:xsd="http://www.w3.org/2001/XMLSchema" xmlns:xs="http://www.w3.org/2001/XMLSchema" xmlns:p="http://schemas.microsoft.com/office/2006/metadata/properties" xmlns:ns2="3078a058-1d05-4856-b739-01fbaabd08f7" xmlns:ns3="5f224914-cb98-4559-82bc-ec7a0cb14ab2" targetNamespace="http://schemas.microsoft.com/office/2006/metadata/properties" ma:root="true" ma:fieldsID="2f43bd68f541077f4e25c20359c7baa4" ns2:_="" ns3:_="">
    <xsd:import namespace="3078a058-1d05-4856-b739-01fbaabd08f7"/>
    <xsd:import namespace="5f224914-cb98-4559-82bc-ec7a0cb14ab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078a058-1d05-4856-b739-01fbaabd08f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f224914-cb98-4559-82bc-ec7a0cb14ab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26ACBD8-1471-4F7B-A0E1-8F8FA61E7D0A}">
  <ds:schemaRefs>
    <ds:schemaRef ds:uri="3078a058-1d05-4856-b739-01fbaabd08f7"/>
    <ds:schemaRef ds:uri="5f224914-cb98-4559-82bc-ec7a0cb14ab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F57B9C9-4FFF-4726-A561-304FA7843413}">
  <ds:schemaRefs>
    <ds:schemaRef ds:uri="3078a058-1d05-4856-b739-01fbaabd08f7"/>
    <ds:schemaRef ds:uri="5f224914-cb98-4559-82bc-ec7a0cb14ab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98FD660-18DF-4029-9811-97AE0278AC0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2813</Words>
  <Application>Microsoft Office PowerPoint</Application>
  <PresentationFormat>Widescreen</PresentationFormat>
  <Paragraphs>305</Paragraphs>
  <Slides>29</Slides>
  <Notes>20</Notes>
  <HiddenSlides>0</HiddenSlides>
  <MMClips>0</MMClips>
  <ScaleCrop>false</ScaleCrop>
  <HeadingPairs>
    <vt:vector size="8" baseType="variant">
      <vt:variant>
        <vt:lpstr>Fonts Used</vt:lpstr>
      </vt:variant>
      <vt:variant>
        <vt:i4>3</vt:i4>
      </vt:variant>
      <vt:variant>
        <vt:lpstr>Theme</vt:lpstr>
      </vt:variant>
      <vt:variant>
        <vt:i4>3</vt:i4>
      </vt:variant>
      <vt:variant>
        <vt:lpstr>Embedded OLE Servers</vt:lpstr>
      </vt:variant>
      <vt:variant>
        <vt:i4>1</vt:i4>
      </vt:variant>
      <vt:variant>
        <vt:lpstr>Slide Titles</vt:lpstr>
      </vt:variant>
      <vt:variant>
        <vt:i4>29</vt:i4>
      </vt:variant>
    </vt:vector>
  </HeadingPairs>
  <TitlesOfParts>
    <vt:vector size="36" baseType="lpstr">
      <vt:lpstr>Arial</vt:lpstr>
      <vt:lpstr>Calibri</vt:lpstr>
      <vt:lpstr>Wingdings</vt:lpstr>
      <vt:lpstr>GSK </vt:lpstr>
      <vt:lpstr>GSK </vt:lpstr>
      <vt:lpstr>GSK </vt:lpstr>
      <vt:lpstr>think-cell Slide</vt:lpstr>
      <vt:lpstr>Welcome to the “Next Step” – GSK live online career challenge</vt:lpstr>
      <vt:lpstr>Meet the team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Clinical Trial?</vt:lpstr>
      <vt:lpstr>Phase 1</vt:lpstr>
      <vt:lpstr>Inclusion</vt:lpstr>
      <vt:lpstr>PowerPoint Presentation</vt:lpstr>
      <vt:lpstr>PowerPoint Presentation</vt:lpstr>
      <vt:lpstr>Which hospitals should we chose to run our clinical trial?</vt:lpstr>
      <vt:lpstr>Which hospitals should we chose to run our clinical trial?</vt:lpstr>
      <vt:lpstr>Which hospitals should we chose to run our clinical trial?</vt:lpstr>
      <vt:lpstr>Which hospitals should we chose to run our clinical trial?</vt:lpstr>
      <vt:lpstr>PowerPoint Presentation</vt:lpstr>
      <vt:lpstr>Our Data</vt:lpstr>
      <vt:lpstr>Overview of the data you’ll be given</vt:lpstr>
      <vt:lpstr>What do the columns in the dataset tell you</vt:lpstr>
      <vt:lpstr>Excel cheat sheet (PowerPoint file)</vt:lpstr>
      <vt:lpstr>PowerPoint Presentation</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Shannon Haughton</dc:creator>
  <cp:lastModifiedBy>rachel keane</cp:lastModifiedBy>
  <cp:revision>2</cp:revision>
  <dcterms:created xsi:type="dcterms:W3CDTF">2023-04-06T10:05:48Z</dcterms:created>
  <dcterms:modified xsi:type="dcterms:W3CDTF">2023-05-03T11:00:28Z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0x010100577BC96C53AC91448B24931B71C72744</vt:lpwstr>
  </property>
</Properties>
</file>